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5" r:id="rId17"/>
    <p:sldId id="274"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7" r:id="rId38"/>
    <p:sldId id="296" r:id="rId39"/>
    <p:sldId id="298" r:id="rId40"/>
    <p:sldId id="299" r:id="rId41"/>
    <p:sldId id="300" r:id="rId42"/>
    <p:sldId id="301" r:id="rId43"/>
    <p:sldId id="302" r:id="rId44"/>
    <p:sldId id="303" r:id="rId45"/>
    <p:sldId id="304" r:id="rId46"/>
    <p:sldId id="257" r:id="rId4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D9D9"/>
    <a:srgbClr val="85E0E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6" d="100"/>
          <a:sy n="106" d="100"/>
        </p:scale>
        <p:origin x="73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4DD132-493A-4B0F-8AC8-1C5EB66D61A0}" type="datetimeFigureOut">
              <a:rPr lang="zh-TW" altLang="en-US" smtClean="0"/>
              <a:t>2024/6/18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EC12-3482-4D14-ABD0-D258D5072228}" type="slidenum">
              <a:rPr lang="zh-TW" altLang="en-US" smtClean="0"/>
              <a:t>‹#›</a:t>
            </a:fld>
            <a:endParaRPr lang="zh-TW" altLang="en-US"/>
          </a:p>
        </p:txBody>
      </p:sp>
    </p:spTree>
    <p:extLst>
      <p:ext uri="{BB962C8B-B14F-4D97-AF65-F5344CB8AC3E}">
        <p14:creationId xmlns:p14="http://schemas.microsoft.com/office/powerpoint/2010/main" val="1778782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6E7DE61-26E0-3F61-B33A-116CCE919913}"/>
              </a:ext>
            </a:extLst>
          </p:cNvPr>
          <p:cNvSpPr>
            <a:spLocks noGrp="1"/>
          </p:cNvSpPr>
          <p:nvPr>
            <p:ph type="sldNum" sz="quarter" idx="12"/>
          </p:nvPr>
        </p:nvSpPr>
        <p:spPr>
          <a:xfrm>
            <a:off x="11055928" y="6348037"/>
            <a:ext cx="597130" cy="365125"/>
          </a:xfrm>
        </p:spPr>
        <p:txBody>
          <a:bodyPr/>
          <a:lstStyle/>
          <a:p>
            <a:fld id="{FD58FD95-15A7-43AF-9453-60A2718D8B80}" type="slidenum">
              <a:rPr lang="zh-TW" altLang="en-US" smtClean="0"/>
              <a:t>‹#›</a:t>
            </a:fld>
            <a:endParaRPr lang="zh-TW" altLang="en-US"/>
          </a:p>
        </p:txBody>
      </p:sp>
    </p:spTree>
    <p:extLst>
      <p:ext uri="{BB962C8B-B14F-4D97-AF65-F5344CB8AC3E}">
        <p14:creationId xmlns:p14="http://schemas.microsoft.com/office/powerpoint/2010/main" val="17374572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標題投影片">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3370E80-3F1B-41DB-199E-1573FA8AD37B}"/>
              </a:ext>
            </a:extLst>
          </p:cNvPr>
          <p:cNvSpPr/>
          <p:nvPr userDrawn="1"/>
        </p:nvSpPr>
        <p:spPr>
          <a:xfrm>
            <a:off x="0" y="0"/>
            <a:ext cx="11825018" cy="6858000"/>
          </a:xfrm>
          <a:prstGeom prst="rect">
            <a:avLst/>
          </a:prstGeom>
          <a:solidFill>
            <a:schemeClr val="bg1">
              <a:lumMod val="65000"/>
            </a:schemeClr>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6FDCBDD6-A009-22DB-9647-3D8BF5F6E4BA}"/>
              </a:ext>
            </a:extLst>
          </p:cNvPr>
          <p:cNvSpPr/>
          <p:nvPr userDrawn="1"/>
        </p:nvSpPr>
        <p:spPr>
          <a:xfrm>
            <a:off x="596899" y="272870"/>
            <a:ext cx="10923319" cy="6277724"/>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nvGrpSpPr>
          <p:cNvPr id="84" name="群組 83">
            <a:extLst>
              <a:ext uri="{FF2B5EF4-FFF2-40B4-BE49-F238E27FC236}">
                <a16:creationId xmlns:a16="http://schemas.microsoft.com/office/drawing/2014/main" id="{BC24E906-CDF8-E7E3-2FCF-7D582AAC74A6}"/>
              </a:ext>
            </a:extLst>
          </p:cNvPr>
          <p:cNvGrpSpPr/>
          <p:nvPr userDrawn="1"/>
        </p:nvGrpSpPr>
        <p:grpSpPr>
          <a:xfrm>
            <a:off x="-1491107" y="0"/>
            <a:ext cx="2037206" cy="7546362"/>
            <a:chOff x="-1440307" y="0"/>
            <a:chExt cx="2037206" cy="7546362"/>
          </a:xfrm>
        </p:grpSpPr>
        <p:grpSp>
          <p:nvGrpSpPr>
            <p:cNvPr id="16" name="群組 15">
              <a:extLst>
                <a:ext uri="{FF2B5EF4-FFF2-40B4-BE49-F238E27FC236}">
                  <a16:creationId xmlns:a16="http://schemas.microsoft.com/office/drawing/2014/main" id="{2B73E7A4-E46E-AA79-98B9-1DAE805955E9}"/>
                </a:ext>
              </a:extLst>
            </p:cNvPr>
            <p:cNvGrpSpPr/>
            <p:nvPr userDrawn="1"/>
          </p:nvGrpSpPr>
          <p:grpSpPr>
            <a:xfrm>
              <a:off x="-1440307" y="0"/>
              <a:ext cx="2037206" cy="1610608"/>
              <a:chOff x="-1253435" y="131106"/>
              <a:chExt cx="2045292" cy="1923114"/>
            </a:xfrm>
          </p:grpSpPr>
          <p:sp>
            <p:nvSpPr>
              <p:cNvPr id="8" name="橢圓 7">
                <a:extLst>
                  <a:ext uri="{FF2B5EF4-FFF2-40B4-BE49-F238E27FC236}">
                    <a16:creationId xmlns:a16="http://schemas.microsoft.com/office/drawing/2014/main" id="{E33EE6D7-8D3A-598E-FA08-6901AD9D67EC}"/>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拱形 11">
                <a:extLst>
                  <a:ext uri="{FF2B5EF4-FFF2-40B4-BE49-F238E27FC236}">
                    <a16:creationId xmlns:a16="http://schemas.microsoft.com/office/drawing/2014/main" id="{58A312F9-AE58-D80B-1EE6-01A870A4C6D2}"/>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19" name="群組 18">
              <a:extLst>
                <a:ext uri="{FF2B5EF4-FFF2-40B4-BE49-F238E27FC236}">
                  <a16:creationId xmlns:a16="http://schemas.microsoft.com/office/drawing/2014/main" id="{F70C01BC-5354-33C0-C927-D22CBE049D69}"/>
                </a:ext>
              </a:extLst>
            </p:cNvPr>
            <p:cNvGrpSpPr/>
            <p:nvPr userDrawn="1"/>
          </p:nvGrpSpPr>
          <p:grpSpPr>
            <a:xfrm>
              <a:off x="-1440307" y="539614"/>
              <a:ext cx="2037206" cy="1610608"/>
              <a:chOff x="-1253435" y="131106"/>
              <a:chExt cx="2045292" cy="1923114"/>
            </a:xfrm>
          </p:grpSpPr>
          <p:sp>
            <p:nvSpPr>
              <p:cNvPr id="20" name="橢圓 19">
                <a:extLst>
                  <a:ext uri="{FF2B5EF4-FFF2-40B4-BE49-F238E27FC236}">
                    <a16:creationId xmlns:a16="http://schemas.microsoft.com/office/drawing/2014/main" id="{29EFEDCD-8BC9-CB18-602C-4E54648B26FC}"/>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拱形 20">
                <a:extLst>
                  <a:ext uri="{FF2B5EF4-FFF2-40B4-BE49-F238E27FC236}">
                    <a16:creationId xmlns:a16="http://schemas.microsoft.com/office/drawing/2014/main" id="{D339F594-6ECC-D212-B52A-234230731539}"/>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22" name="群組 21">
              <a:extLst>
                <a:ext uri="{FF2B5EF4-FFF2-40B4-BE49-F238E27FC236}">
                  <a16:creationId xmlns:a16="http://schemas.microsoft.com/office/drawing/2014/main" id="{C58FBD7F-C4FA-372E-D02B-BFA875C07164}"/>
                </a:ext>
              </a:extLst>
            </p:cNvPr>
            <p:cNvGrpSpPr/>
            <p:nvPr userDrawn="1"/>
          </p:nvGrpSpPr>
          <p:grpSpPr>
            <a:xfrm>
              <a:off x="-1440307" y="1079228"/>
              <a:ext cx="2037206" cy="1610608"/>
              <a:chOff x="-1253435" y="131106"/>
              <a:chExt cx="2045292" cy="1923114"/>
            </a:xfrm>
          </p:grpSpPr>
          <p:sp>
            <p:nvSpPr>
              <p:cNvPr id="23" name="橢圓 22">
                <a:extLst>
                  <a:ext uri="{FF2B5EF4-FFF2-40B4-BE49-F238E27FC236}">
                    <a16:creationId xmlns:a16="http://schemas.microsoft.com/office/drawing/2014/main" id="{E1971152-71B4-BBC9-11FC-02A3C5DA4224}"/>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拱形 23">
                <a:extLst>
                  <a:ext uri="{FF2B5EF4-FFF2-40B4-BE49-F238E27FC236}">
                    <a16:creationId xmlns:a16="http://schemas.microsoft.com/office/drawing/2014/main" id="{7B391CD0-D8EE-2990-3CC4-A45E72BC3B2C}"/>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25" name="群組 24">
              <a:extLst>
                <a:ext uri="{FF2B5EF4-FFF2-40B4-BE49-F238E27FC236}">
                  <a16:creationId xmlns:a16="http://schemas.microsoft.com/office/drawing/2014/main" id="{54A90960-6742-97BF-41A3-2BDFFDE82532}"/>
                </a:ext>
              </a:extLst>
            </p:cNvPr>
            <p:cNvGrpSpPr/>
            <p:nvPr userDrawn="1"/>
          </p:nvGrpSpPr>
          <p:grpSpPr>
            <a:xfrm>
              <a:off x="-1440307" y="1618842"/>
              <a:ext cx="2037206" cy="1610608"/>
              <a:chOff x="-1253435" y="131106"/>
              <a:chExt cx="2045292" cy="1923114"/>
            </a:xfrm>
          </p:grpSpPr>
          <p:sp>
            <p:nvSpPr>
              <p:cNvPr id="26" name="橢圓 25">
                <a:extLst>
                  <a:ext uri="{FF2B5EF4-FFF2-40B4-BE49-F238E27FC236}">
                    <a16:creationId xmlns:a16="http://schemas.microsoft.com/office/drawing/2014/main" id="{5452565A-B3EE-9E9F-ACAF-D803F97B44FD}"/>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拱形 26">
                <a:extLst>
                  <a:ext uri="{FF2B5EF4-FFF2-40B4-BE49-F238E27FC236}">
                    <a16:creationId xmlns:a16="http://schemas.microsoft.com/office/drawing/2014/main" id="{9A8C7296-95C4-0CD9-BBD2-7664A58E839D}"/>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28" name="群組 27">
              <a:extLst>
                <a:ext uri="{FF2B5EF4-FFF2-40B4-BE49-F238E27FC236}">
                  <a16:creationId xmlns:a16="http://schemas.microsoft.com/office/drawing/2014/main" id="{960EA5F5-F96B-6286-CAFA-6130273B02C5}"/>
                </a:ext>
              </a:extLst>
            </p:cNvPr>
            <p:cNvGrpSpPr/>
            <p:nvPr userDrawn="1"/>
          </p:nvGrpSpPr>
          <p:grpSpPr>
            <a:xfrm>
              <a:off x="-1440307" y="2158456"/>
              <a:ext cx="2037206" cy="1610608"/>
              <a:chOff x="-1253435" y="131106"/>
              <a:chExt cx="2045292" cy="1923114"/>
            </a:xfrm>
          </p:grpSpPr>
          <p:sp>
            <p:nvSpPr>
              <p:cNvPr id="29" name="橢圓 28">
                <a:extLst>
                  <a:ext uri="{FF2B5EF4-FFF2-40B4-BE49-F238E27FC236}">
                    <a16:creationId xmlns:a16="http://schemas.microsoft.com/office/drawing/2014/main" id="{0C4E3618-354E-8830-41F3-AB76D490CDB0}"/>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拱形 29">
                <a:extLst>
                  <a:ext uri="{FF2B5EF4-FFF2-40B4-BE49-F238E27FC236}">
                    <a16:creationId xmlns:a16="http://schemas.microsoft.com/office/drawing/2014/main" id="{5C463F4B-9F40-CFCE-1506-6D3293556915}"/>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31" name="群組 30">
              <a:extLst>
                <a:ext uri="{FF2B5EF4-FFF2-40B4-BE49-F238E27FC236}">
                  <a16:creationId xmlns:a16="http://schemas.microsoft.com/office/drawing/2014/main" id="{95C46594-B0CD-DD02-4813-B29E922B281D}"/>
                </a:ext>
              </a:extLst>
            </p:cNvPr>
            <p:cNvGrpSpPr/>
            <p:nvPr userDrawn="1"/>
          </p:nvGrpSpPr>
          <p:grpSpPr>
            <a:xfrm>
              <a:off x="-1440307" y="2698070"/>
              <a:ext cx="2037206" cy="1610608"/>
              <a:chOff x="-1253435" y="131106"/>
              <a:chExt cx="2045292" cy="1923114"/>
            </a:xfrm>
          </p:grpSpPr>
          <p:sp>
            <p:nvSpPr>
              <p:cNvPr id="32" name="橢圓 31">
                <a:extLst>
                  <a:ext uri="{FF2B5EF4-FFF2-40B4-BE49-F238E27FC236}">
                    <a16:creationId xmlns:a16="http://schemas.microsoft.com/office/drawing/2014/main" id="{373F4BC9-E9BF-D72E-F614-804B363C2675}"/>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拱形 32">
                <a:extLst>
                  <a:ext uri="{FF2B5EF4-FFF2-40B4-BE49-F238E27FC236}">
                    <a16:creationId xmlns:a16="http://schemas.microsoft.com/office/drawing/2014/main" id="{FE10BEA5-86A3-0A58-7520-673912955765}"/>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34" name="群組 33">
              <a:extLst>
                <a:ext uri="{FF2B5EF4-FFF2-40B4-BE49-F238E27FC236}">
                  <a16:creationId xmlns:a16="http://schemas.microsoft.com/office/drawing/2014/main" id="{F911481E-08F3-0642-D5D0-292A1705D121}"/>
                </a:ext>
              </a:extLst>
            </p:cNvPr>
            <p:cNvGrpSpPr/>
            <p:nvPr userDrawn="1"/>
          </p:nvGrpSpPr>
          <p:grpSpPr>
            <a:xfrm>
              <a:off x="-1440307" y="3237684"/>
              <a:ext cx="2037206" cy="1610608"/>
              <a:chOff x="-1253435" y="131106"/>
              <a:chExt cx="2045292" cy="1923114"/>
            </a:xfrm>
          </p:grpSpPr>
          <p:sp>
            <p:nvSpPr>
              <p:cNvPr id="35" name="橢圓 34">
                <a:extLst>
                  <a:ext uri="{FF2B5EF4-FFF2-40B4-BE49-F238E27FC236}">
                    <a16:creationId xmlns:a16="http://schemas.microsoft.com/office/drawing/2014/main" id="{05CC99EB-9E27-B396-4F05-B9B2CA60EF48}"/>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拱形 35">
                <a:extLst>
                  <a:ext uri="{FF2B5EF4-FFF2-40B4-BE49-F238E27FC236}">
                    <a16:creationId xmlns:a16="http://schemas.microsoft.com/office/drawing/2014/main" id="{E6B10FD7-32F7-E32A-FB3E-B9A0FD576801}"/>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37" name="群組 36">
              <a:extLst>
                <a:ext uri="{FF2B5EF4-FFF2-40B4-BE49-F238E27FC236}">
                  <a16:creationId xmlns:a16="http://schemas.microsoft.com/office/drawing/2014/main" id="{11C9D298-687D-3BB4-423F-754610A62CCC}"/>
                </a:ext>
              </a:extLst>
            </p:cNvPr>
            <p:cNvGrpSpPr/>
            <p:nvPr userDrawn="1"/>
          </p:nvGrpSpPr>
          <p:grpSpPr>
            <a:xfrm>
              <a:off x="-1440307" y="3777298"/>
              <a:ext cx="2037206" cy="1610608"/>
              <a:chOff x="-1253435" y="131106"/>
              <a:chExt cx="2045292" cy="1923114"/>
            </a:xfrm>
          </p:grpSpPr>
          <p:sp>
            <p:nvSpPr>
              <p:cNvPr id="38" name="橢圓 37">
                <a:extLst>
                  <a:ext uri="{FF2B5EF4-FFF2-40B4-BE49-F238E27FC236}">
                    <a16:creationId xmlns:a16="http://schemas.microsoft.com/office/drawing/2014/main" id="{0CC30C0C-558E-3B88-D926-B3FE8DBD22DB}"/>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拱形 38">
                <a:extLst>
                  <a:ext uri="{FF2B5EF4-FFF2-40B4-BE49-F238E27FC236}">
                    <a16:creationId xmlns:a16="http://schemas.microsoft.com/office/drawing/2014/main" id="{FD799A01-E0D2-304F-A1DF-F1E085C61622}"/>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0" name="群組 39">
              <a:extLst>
                <a:ext uri="{FF2B5EF4-FFF2-40B4-BE49-F238E27FC236}">
                  <a16:creationId xmlns:a16="http://schemas.microsoft.com/office/drawing/2014/main" id="{07CA9548-BB16-9F2F-BDDF-72906FC9A020}"/>
                </a:ext>
              </a:extLst>
            </p:cNvPr>
            <p:cNvGrpSpPr/>
            <p:nvPr userDrawn="1"/>
          </p:nvGrpSpPr>
          <p:grpSpPr>
            <a:xfrm>
              <a:off x="-1440307" y="4316912"/>
              <a:ext cx="2037206" cy="1610608"/>
              <a:chOff x="-1253435" y="131106"/>
              <a:chExt cx="2045292" cy="1923114"/>
            </a:xfrm>
          </p:grpSpPr>
          <p:sp>
            <p:nvSpPr>
              <p:cNvPr id="41" name="橢圓 40">
                <a:extLst>
                  <a:ext uri="{FF2B5EF4-FFF2-40B4-BE49-F238E27FC236}">
                    <a16:creationId xmlns:a16="http://schemas.microsoft.com/office/drawing/2014/main" id="{4DFCC143-76C4-7ADC-08FB-42CD714810C2}"/>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拱形 41">
                <a:extLst>
                  <a:ext uri="{FF2B5EF4-FFF2-40B4-BE49-F238E27FC236}">
                    <a16:creationId xmlns:a16="http://schemas.microsoft.com/office/drawing/2014/main" id="{524EFAFB-F709-330D-E21D-8C29582A5AEA}"/>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3" name="群組 42">
              <a:extLst>
                <a:ext uri="{FF2B5EF4-FFF2-40B4-BE49-F238E27FC236}">
                  <a16:creationId xmlns:a16="http://schemas.microsoft.com/office/drawing/2014/main" id="{F320F2EF-E46B-0024-63A0-9364F9378CF2}"/>
                </a:ext>
              </a:extLst>
            </p:cNvPr>
            <p:cNvGrpSpPr/>
            <p:nvPr userDrawn="1"/>
          </p:nvGrpSpPr>
          <p:grpSpPr>
            <a:xfrm>
              <a:off x="-1440307" y="4856526"/>
              <a:ext cx="2037206" cy="1610608"/>
              <a:chOff x="-1253435" y="131106"/>
              <a:chExt cx="2045292" cy="1923114"/>
            </a:xfrm>
          </p:grpSpPr>
          <p:sp>
            <p:nvSpPr>
              <p:cNvPr id="44" name="橢圓 43">
                <a:extLst>
                  <a:ext uri="{FF2B5EF4-FFF2-40B4-BE49-F238E27FC236}">
                    <a16:creationId xmlns:a16="http://schemas.microsoft.com/office/drawing/2014/main" id="{70B9D3B5-2C50-AD34-BC13-7AB324D455E3}"/>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拱形 44">
                <a:extLst>
                  <a:ext uri="{FF2B5EF4-FFF2-40B4-BE49-F238E27FC236}">
                    <a16:creationId xmlns:a16="http://schemas.microsoft.com/office/drawing/2014/main" id="{ED5434AD-F55D-408B-8629-80860427E33C}"/>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6" name="群組 45">
              <a:extLst>
                <a:ext uri="{FF2B5EF4-FFF2-40B4-BE49-F238E27FC236}">
                  <a16:creationId xmlns:a16="http://schemas.microsoft.com/office/drawing/2014/main" id="{566DA125-24FF-009C-8E62-F6C81F70FFE9}"/>
                </a:ext>
              </a:extLst>
            </p:cNvPr>
            <p:cNvGrpSpPr/>
            <p:nvPr userDrawn="1"/>
          </p:nvGrpSpPr>
          <p:grpSpPr>
            <a:xfrm>
              <a:off x="-1440307" y="5396140"/>
              <a:ext cx="2037206" cy="1610608"/>
              <a:chOff x="-1253435" y="131106"/>
              <a:chExt cx="2045292" cy="1923114"/>
            </a:xfrm>
          </p:grpSpPr>
          <p:sp>
            <p:nvSpPr>
              <p:cNvPr id="47" name="橢圓 46">
                <a:extLst>
                  <a:ext uri="{FF2B5EF4-FFF2-40B4-BE49-F238E27FC236}">
                    <a16:creationId xmlns:a16="http://schemas.microsoft.com/office/drawing/2014/main" id="{C7973CC6-2295-6D04-9555-52207044D8DA}"/>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拱形 47">
                <a:extLst>
                  <a:ext uri="{FF2B5EF4-FFF2-40B4-BE49-F238E27FC236}">
                    <a16:creationId xmlns:a16="http://schemas.microsoft.com/office/drawing/2014/main" id="{42EEAEB6-F56E-DEAF-2472-1CC9C7B2A32B}"/>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9" name="群組 48">
              <a:extLst>
                <a:ext uri="{FF2B5EF4-FFF2-40B4-BE49-F238E27FC236}">
                  <a16:creationId xmlns:a16="http://schemas.microsoft.com/office/drawing/2014/main" id="{6D75954A-235C-CB93-B344-B313BF324490}"/>
                </a:ext>
              </a:extLst>
            </p:cNvPr>
            <p:cNvGrpSpPr/>
            <p:nvPr userDrawn="1"/>
          </p:nvGrpSpPr>
          <p:grpSpPr>
            <a:xfrm>
              <a:off x="-1440307" y="5935754"/>
              <a:ext cx="2037206" cy="1610608"/>
              <a:chOff x="-1253435" y="131106"/>
              <a:chExt cx="2045292" cy="1923114"/>
            </a:xfrm>
          </p:grpSpPr>
          <p:sp>
            <p:nvSpPr>
              <p:cNvPr id="50" name="橢圓 49">
                <a:extLst>
                  <a:ext uri="{FF2B5EF4-FFF2-40B4-BE49-F238E27FC236}">
                    <a16:creationId xmlns:a16="http://schemas.microsoft.com/office/drawing/2014/main" id="{8E21E0AC-4B61-0B02-ADFC-324F34E88244}"/>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拱形 50">
                <a:extLst>
                  <a:ext uri="{FF2B5EF4-FFF2-40B4-BE49-F238E27FC236}">
                    <a16:creationId xmlns:a16="http://schemas.microsoft.com/office/drawing/2014/main" id="{398F81EF-6943-8B20-EB28-2F40DD1491FB}"/>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sp>
        <p:nvSpPr>
          <p:cNvPr id="85" name="矩形 84">
            <a:extLst>
              <a:ext uri="{FF2B5EF4-FFF2-40B4-BE49-F238E27FC236}">
                <a16:creationId xmlns:a16="http://schemas.microsoft.com/office/drawing/2014/main" id="{7439C89D-7E25-8997-55CD-71600FE010B1}"/>
              </a:ext>
            </a:extLst>
          </p:cNvPr>
          <p:cNvSpPr/>
          <p:nvPr userDrawn="1"/>
        </p:nvSpPr>
        <p:spPr>
          <a:xfrm>
            <a:off x="11724017" y="0"/>
            <a:ext cx="304800" cy="6853837"/>
          </a:xfrm>
          <a:prstGeom prst="rect">
            <a:avLst/>
          </a:prstGeom>
          <a:solidFill>
            <a:schemeClr val="bg1">
              <a:lumMod val="8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6" name="矩形 85">
            <a:extLst>
              <a:ext uri="{FF2B5EF4-FFF2-40B4-BE49-F238E27FC236}">
                <a16:creationId xmlns:a16="http://schemas.microsoft.com/office/drawing/2014/main" id="{5FC51490-1EE1-9AC7-E5AA-5E46523D9362}"/>
              </a:ext>
            </a:extLst>
          </p:cNvPr>
          <p:cNvSpPr/>
          <p:nvPr userDrawn="1"/>
        </p:nvSpPr>
        <p:spPr>
          <a:xfrm>
            <a:off x="11825018" y="-4163"/>
            <a:ext cx="304800" cy="6853837"/>
          </a:xfrm>
          <a:prstGeom prst="rect">
            <a:avLst/>
          </a:prstGeom>
          <a:solidFill>
            <a:schemeClr val="bg1">
              <a:lumMod val="7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7" name="矩形 86">
            <a:extLst>
              <a:ext uri="{FF2B5EF4-FFF2-40B4-BE49-F238E27FC236}">
                <a16:creationId xmlns:a16="http://schemas.microsoft.com/office/drawing/2014/main" id="{71AE199A-4A2C-2C98-D232-A88A498D1106}"/>
              </a:ext>
            </a:extLst>
          </p:cNvPr>
          <p:cNvSpPr/>
          <p:nvPr userDrawn="1"/>
        </p:nvSpPr>
        <p:spPr>
          <a:xfrm>
            <a:off x="11926019" y="-8326"/>
            <a:ext cx="304800" cy="6853837"/>
          </a:xfrm>
          <a:prstGeom prst="rect">
            <a:avLst/>
          </a:prstGeom>
          <a:solidFill>
            <a:schemeClr val="bg1">
              <a:lumMod val="6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8" name="矩形 87">
            <a:extLst>
              <a:ext uri="{FF2B5EF4-FFF2-40B4-BE49-F238E27FC236}">
                <a16:creationId xmlns:a16="http://schemas.microsoft.com/office/drawing/2014/main" id="{8CF7DD8F-8A5E-7AE7-235F-1CCFE6ED4714}"/>
              </a:ext>
            </a:extLst>
          </p:cNvPr>
          <p:cNvSpPr/>
          <p:nvPr userDrawn="1"/>
        </p:nvSpPr>
        <p:spPr>
          <a:xfrm>
            <a:off x="12027020" y="-12489"/>
            <a:ext cx="304800" cy="6853837"/>
          </a:xfrm>
          <a:prstGeom prst="rect">
            <a:avLst/>
          </a:prstGeom>
          <a:solidFill>
            <a:schemeClr val="bg1">
              <a:lumMod val="5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6" name="矩形 5">
            <a:extLst>
              <a:ext uri="{FF2B5EF4-FFF2-40B4-BE49-F238E27FC236}">
                <a16:creationId xmlns:a16="http://schemas.microsoft.com/office/drawing/2014/main" id="{460803B8-256B-34F1-8482-87C80256F5FD}"/>
              </a:ext>
            </a:extLst>
          </p:cNvPr>
          <p:cNvSpPr/>
          <p:nvPr userDrawn="1"/>
        </p:nvSpPr>
        <p:spPr>
          <a:xfrm>
            <a:off x="661645" y="260918"/>
            <a:ext cx="10923319" cy="6277724"/>
          </a:xfrm>
          <a:prstGeom prst="rect">
            <a:avLst/>
          </a:prstGeom>
          <a:solidFill>
            <a:srgbClr val="D9D9D9">
              <a:alpha val="1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pic>
        <p:nvPicPr>
          <p:cNvPr id="5" name="圖片 4">
            <a:extLst>
              <a:ext uri="{FF2B5EF4-FFF2-40B4-BE49-F238E27FC236}">
                <a16:creationId xmlns:a16="http://schemas.microsoft.com/office/drawing/2014/main" id="{784AC088-CCBB-B9F6-B6C9-2AE1F5F7810A}"/>
              </a:ext>
            </a:extLst>
          </p:cNvPr>
          <p:cNvPicPr>
            <a:picLocks noChangeAspect="1"/>
          </p:cNvPicPr>
          <p:nvPr userDrawn="1"/>
        </p:nvPicPr>
        <p:blipFill>
          <a:blip r:embed="rId2"/>
          <a:srcRect l="25226" t="11657" r="26266" b="6667"/>
          <a:stretch>
            <a:fillRect/>
          </a:stretch>
        </p:blipFill>
        <p:spPr>
          <a:xfrm>
            <a:off x="9975267" y="5054295"/>
            <a:ext cx="1483908" cy="1483906"/>
          </a:xfrm>
          <a:custGeom>
            <a:avLst/>
            <a:gdLst>
              <a:gd name="connsiteX0" fmla="*/ 984270 w 1968540"/>
              <a:gd name="connsiteY0" fmla="*/ 0 h 1968538"/>
              <a:gd name="connsiteX1" fmla="*/ 1968540 w 1968540"/>
              <a:gd name="connsiteY1" fmla="*/ 984269 h 1968538"/>
              <a:gd name="connsiteX2" fmla="*/ 984270 w 1968540"/>
              <a:gd name="connsiteY2" fmla="*/ 1968538 h 1968538"/>
              <a:gd name="connsiteX3" fmla="*/ 0 w 1968540"/>
              <a:gd name="connsiteY3" fmla="*/ 984269 h 1968538"/>
              <a:gd name="connsiteX4" fmla="*/ 984270 w 1968540"/>
              <a:gd name="connsiteY4" fmla="*/ 0 h 1968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540" h="1968538">
                <a:moveTo>
                  <a:pt x="984270" y="0"/>
                </a:moveTo>
                <a:cubicBezTo>
                  <a:pt x="1527867" y="0"/>
                  <a:pt x="1968540" y="440672"/>
                  <a:pt x="1968540" y="984269"/>
                </a:cubicBezTo>
                <a:cubicBezTo>
                  <a:pt x="1968540" y="1527866"/>
                  <a:pt x="1527867" y="1968538"/>
                  <a:pt x="984270" y="1968538"/>
                </a:cubicBezTo>
                <a:cubicBezTo>
                  <a:pt x="440673" y="1968538"/>
                  <a:pt x="0" y="1527866"/>
                  <a:pt x="0" y="984269"/>
                </a:cubicBezTo>
                <a:cubicBezTo>
                  <a:pt x="0" y="440672"/>
                  <a:pt x="440673" y="0"/>
                  <a:pt x="984270" y="0"/>
                </a:cubicBezTo>
                <a:close/>
              </a:path>
            </a:pathLst>
          </a:custGeom>
        </p:spPr>
      </p:pic>
    </p:spTree>
    <p:extLst>
      <p:ext uri="{BB962C8B-B14F-4D97-AF65-F5344CB8AC3E}">
        <p14:creationId xmlns:p14="http://schemas.microsoft.com/office/powerpoint/2010/main" val="250372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29D5B88-0FFC-9C91-0CEF-AEDD280D6162}"/>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CCF1E0B9-93C4-2CB0-6DB7-C56326949423}"/>
              </a:ext>
            </a:extLst>
          </p:cNvPr>
          <p:cNvSpPr/>
          <p:nvPr userDrawn="1"/>
        </p:nvSpPr>
        <p:spPr>
          <a:xfrm>
            <a:off x="0" y="5288709"/>
            <a:ext cx="12192000" cy="156929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9B7BC20E-1F87-66A3-64AC-86E5F3249698}"/>
              </a:ext>
            </a:extLst>
          </p:cNvPr>
          <p:cNvSpPr/>
          <p:nvPr userDrawn="1"/>
        </p:nvSpPr>
        <p:spPr>
          <a:xfrm>
            <a:off x="-12700" y="5197269"/>
            <a:ext cx="12192000" cy="914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手繪多邊形: 圖案 18">
            <a:extLst>
              <a:ext uri="{FF2B5EF4-FFF2-40B4-BE49-F238E27FC236}">
                <a16:creationId xmlns:a16="http://schemas.microsoft.com/office/drawing/2014/main" id="{6FE985A3-A714-74B7-6740-50E93B9D470A}"/>
              </a:ext>
            </a:extLst>
          </p:cNvPr>
          <p:cNvSpPr/>
          <p:nvPr userDrawn="1"/>
        </p:nvSpPr>
        <p:spPr>
          <a:xfrm>
            <a:off x="546100" y="2388293"/>
            <a:ext cx="11106150" cy="2790767"/>
          </a:xfrm>
          <a:custGeom>
            <a:avLst/>
            <a:gdLst>
              <a:gd name="connsiteX0" fmla="*/ 0 w 11106150"/>
              <a:gd name="connsiteY0" fmla="*/ 0 h 2790767"/>
              <a:gd name="connsiteX1" fmla="*/ 11106150 w 11106150"/>
              <a:gd name="connsiteY1" fmla="*/ 0 h 2790767"/>
              <a:gd name="connsiteX2" fmla="*/ 11106150 w 11106150"/>
              <a:gd name="connsiteY2" fmla="*/ 2790767 h 2790767"/>
              <a:gd name="connsiteX3" fmla="*/ 0 w 11106150"/>
              <a:gd name="connsiteY3" fmla="*/ 2790767 h 2790767"/>
              <a:gd name="connsiteX4" fmla="*/ 0 w 11106150"/>
              <a:gd name="connsiteY4" fmla="*/ 0 h 279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6150" h="2790767">
                <a:moveTo>
                  <a:pt x="0" y="0"/>
                </a:moveTo>
                <a:lnTo>
                  <a:pt x="11106150" y="0"/>
                </a:lnTo>
                <a:lnTo>
                  <a:pt x="11106150" y="2790767"/>
                </a:lnTo>
                <a:lnTo>
                  <a:pt x="0" y="2790767"/>
                </a:lnTo>
                <a:lnTo>
                  <a:pt x="0" y="0"/>
                </a:lnTo>
                <a:close/>
              </a:path>
            </a:pathLst>
          </a:custGeom>
          <a:solidFill>
            <a:schemeClr val="bg1"/>
          </a:solidFill>
          <a:ln>
            <a:noFill/>
          </a:ln>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18" name="手繪多邊形: 圖案 17">
            <a:extLst>
              <a:ext uri="{FF2B5EF4-FFF2-40B4-BE49-F238E27FC236}">
                <a16:creationId xmlns:a16="http://schemas.microsoft.com/office/drawing/2014/main" id="{ABEEE925-3C23-97FE-83C6-2632EBA4263B}"/>
              </a:ext>
            </a:extLst>
          </p:cNvPr>
          <p:cNvSpPr/>
          <p:nvPr userDrawn="1"/>
        </p:nvSpPr>
        <p:spPr>
          <a:xfrm>
            <a:off x="539750" y="520240"/>
            <a:ext cx="11112500" cy="4652587"/>
          </a:xfrm>
          <a:custGeom>
            <a:avLst/>
            <a:gdLst>
              <a:gd name="connsiteX0" fmla="*/ 775447 w 11112500"/>
              <a:gd name="connsiteY0" fmla="*/ 0 h 4652587"/>
              <a:gd name="connsiteX1" fmla="*/ 10337053 w 11112500"/>
              <a:gd name="connsiteY1" fmla="*/ 0 h 4652587"/>
              <a:gd name="connsiteX2" fmla="*/ 11112500 w 11112500"/>
              <a:gd name="connsiteY2" fmla="*/ 775447 h 4652587"/>
              <a:gd name="connsiteX3" fmla="*/ 11112500 w 11112500"/>
              <a:gd name="connsiteY3" fmla="*/ 1861820 h 4652587"/>
              <a:gd name="connsiteX4" fmla="*/ 6350 w 11112500"/>
              <a:gd name="connsiteY4" fmla="*/ 1861820 h 4652587"/>
              <a:gd name="connsiteX5" fmla="*/ 6350 w 11112500"/>
              <a:gd name="connsiteY5" fmla="*/ 4652587 h 4652587"/>
              <a:gd name="connsiteX6" fmla="*/ 0 w 11112500"/>
              <a:gd name="connsiteY6" fmla="*/ 4652587 h 4652587"/>
              <a:gd name="connsiteX7" fmla="*/ 0 w 11112500"/>
              <a:gd name="connsiteY7" fmla="*/ 775447 h 4652587"/>
              <a:gd name="connsiteX8" fmla="*/ 775447 w 11112500"/>
              <a:gd name="connsiteY8" fmla="*/ 0 h 465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2500" h="4652587">
                <a:moveTo>
                  <a:pt x="775447" y="0"/>
                </a:moveTo>
                <a:lnTo>
                  <a:pt x="10337053" y="0"/>
                </a:lnTo>
                <a:cubicBezTo>
                  <a:pt x="10765321" y="0"/>
                  <a:pt x="11112500" y="347179"/>
                  <a:pt x="11112500" y="775447"/>
                </a:cubicBezTo>
                <a:lnTo>
                  <a:pt x="11112500" y="1861820"/>
                </a:lnTo>
                <a:lnTo>
                  <a:pt x="6350" y="1861820"/>
                </a:lnTo>
                <a:lnTo>
                  <a:pt x="6350" y="4652587"/>
                </a:lnTo>
                <a:lnTo>
                  <a:pt x="0" y="4652587"/>
                </a:lnTo>
                <a:lnTo>
                  <a:pt x="0" y="775447"/>
                </a:lnTo>
                <a:cubicBezTo>
                  <a:pt x="0" y="347179"/>
                  <a:pt x="347179" y="0"/>
                  <a:pt x="775447" y="0"/>
                </a:cubicBezTo>
                <a:close/>
              </a:path>
            </a:pathLst>
          </a:custGeom>
          <a:solidFill>
            <a:schemeClr val="bg1"/>
          </a:solid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cxnSp>
        <p:nvCxnSpPr>
          <p:cNvPr id="21" name="直線接點 20">
            <a:extLst>
              <a:ext uri="{FF2B5EF4-FFF2-40B4-BE49-F238E27FC236}">
                <a16:creationId xmlns:a16="http://schemas.microsoft.com/office/drawing/2014/main" id="{B216630C-45C5-1D6D-A11E-810994D72C1A}"/>
              </a:ext>
            </a:extLst>
          </p:cNvPr>
          <p:cNvCxnSpPr/>
          <p:nvPr userDrawn="1"/>
        </p:nvCxnSpPr>
        <p:spPr>
          <a:xfrm>
            <a:off x="1003300" y="1009766"/>
            <a:ext cx="0" cy="11118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8E0839B7-3BF4-844B-6D32-DFBFE630EDF7}"/>
              </a:ext>
            </a:extLst>
          </p:cNvPr>
          <p:cNvSpPr txBox="1"/>
          <p:nvPr userDrawn="1"/>
        </p:nvSpPr>
        <p:spPr>
          <a:xfrm>
            <a:off x="1606551" y="1010164"/>
            <a:ext cx="6375221" cy="1200329"/>
          </a:xfrm>
          <a:prstGeom prst="rect">
            <a:avLst/>
          </a:prstGeom>
          <a:noFill/>
        </p:spPr>
        <p:txBody>
          <a:bodyPr wrap="square" rtlCol="0">
            <a:spAutoFit/>
          </a:bodyPr>
          <a:lstStyle/>
          <a:p>
            <a:r>
              <a:rPr lang="en-US" altLang="zh-TW" sz="7200" b="1" dirty="0"/>
              <a:t>Final Project</a:t>
            </a:r>
            <a:endParaRPr lang="zh-TW" altLang="en-US" sz="7200" b="1" dirty="0"/>
          </a:p>
        </p:txBody>
      </p:sp>
      <p:sp>
        <p:nvSpPr>
          <p:cNvPr id="27" name="矩形: 圓角 26">
            <a:extLst>
              <a:ext uri="{FF2B5EF4-FFF2-40B4-BE49-F238E27FC236}">
                <a16:creationId xmlns:a16="http://schemas.microsoft.com/office/drawing/2014/main" id="{780A732B-73CA-2584-45B3-4DB75EFC0D25}"/>
              </a:ext>
            </a:extLst>
          </p:cNvPr>
          <p:cNvSpPr/>
          <p:nvPr userDrawn="1"/>
        </p:nvSpPr>
        <p:spPr>
          <a:xfrm>
            <a:off x="9727500" y="917532"/>
            <a:ext cx="1236448" cy="1127861"/>
          </a:xfrm>
          <a:prstGeom prst="roundRect">
            <a:avLst/>
          </a:prstGeom>
          <a:solidFill>
            <a:schemeClr val="accent1">
              <a:lumMod val="60000"/>
              <a:lumOff val="4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 name="群組 28">
            <a:extLst>
              <a:ext uri="{FF2B5EF4-FFF2-40B4-BE49-F238E27FC236}">
                <a16:creationId xmlns:a16="http://schemas.microsoft.com/office/drawing/2014/main" id="{C8AB046D-0650-56EA-F6FD-490CE25067FC}"/>
              </a:ext>
            </a:extLst>
          </p:cNvPr>
          <p:cNvGrpSpPr>
            <a:grpSpLocks noChangeAspect="1"/>
          </p:cNvGrpSpPr>
          <p:nvPr userDrawn="1"/>
        </p:nvGrpSpPr>
        <p:grpSpPr>
          <a:xfrm>
            <a:off x="9948466" y="1113960"/>
            <a:ext cx="826577" cy="691622"/>
            <a:chOff x="1770743" y="-1354452"/>
            <a:chExt cx="984122" cy="823446"/>
          </a:xfrm>
        </p:grpSpPr>
        <p:sp>
          <p:nvSpPr>
            <p:cNvPr id="30" name="甜甜圈 15">
              <a:extLst>
                <a:ext uri="{FF2B5EF4-FFF2-40B4-BE49-F238E27FC236}">
                  <a16:creationId xmlns:a16="http://schemas.microsoft.com/office/drawing/2014/main" id="{98B73A25-0955-5B9B-5F23-4D0D40DB1CBB}"/>
                </a:ext>
              </a:extLst>
            </p:cNvPr>
            <p:cNvSpPr/>
            <p:nvPr/>
          </p:nvSpPr>
          <p:spPr>
            <a:xfrm>
              <a:off x="1770743" y="-1354452"/>
              <a:ext cx="720000" cy="720000"/>
            </a:xfrm>
            <a:prstGeom prst="donut">
              <a:avLst>
                <a:gd name="adj" fmla="val 1290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1" name="矩形 30">
              <a:extLst>
                <a:ext uri="{FF2B5EF4-FFF2-40B4-BE49-F238E27FC236}">
                  <a16:creationId xmlns:a16="http://schemas.microsoft.com/office/drawing/2014/main" id="{D402919E-F105-861E-8215-AF1E4FFF9D53}"/>
                </a:ext>
              </a:extLst>
            </p:cNvPr>
            <p:cNvSpPr/>
            <p:nvPr/>
          </p:nvSpPr>
          <p:spPr>
            <a:xfrm rot="2322126">
              <a:off x="2269091" y="-711634"/>
              <a:ext cx="485774" cy="1806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6" name="矩形: 圓角 65">
            <a:extLst>
              <a:ext uri="{FF2B5EF4-FFF2-40B4-BE49-F238E27FC236}">
                <a16:creationId xmlns:a16="http://schemas.microsoft.com/office/drawing/2014/main" id="{BA0E1AA2-2D9B-4DE7-0585-E785ACC8B1BB}"/>
              </a:ext>
            </a:extLst>
          </p:cNvPr>
          <p:cNvSpPr/>
          <p:nvPr userDrawn="1"/>
        </p:nvSpPr>
        <p:spPr>
          <a:xfrm>
            <a:off x="4658315" y="3889533"/>
            <a:ext cx="2161585" cy="1054406"/>
          </a:xfrm>
          <a:prstGeom prst="roundRect">
            <a:avLst/>
          </a:prstGeom>
          <a:solidFill>
            <a:schemeClr val="accent1">
              <a:lumMod val="60000"/>
              <a:lumOff val="4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b="1" dirty="0"/>
              <a:t>Click</a:t>
            </a:r>
            <a:endParaRPr lang="zh-TW" altLang="en-US" sz="3600" b="1" dirty="0"/>
          </a:p>
        </p:txBody>
      </p:sp>
      <p:sp>
        <p:nvSpPr>
          <p:cNvPr id="65" name="文字方塊 64">
            <a:extLst>
              <a:ext uri="{FF2B5EF4-FFF2-40B4-BE49-F238E27FC236}">
                <a16:creationId xmlns:a16="http://schemas.microsoft.com/office/drawing/2014/main" id="{1E05488B-4EED-283E-8F63-498033679FD5}"/>
              </a:ext>
            </a:extLst>
          </p:cNvPr>
          <p:cNvSpPr txBox="1"/>
          <p:nvPr userDrawn="1"/>
        </p:nvSpPr>
        <p:spPr>
          <a:xfrm>
            <a:off x="3573398" y="2646374"/>
            <a:ext cx="5383646" cy="830997"/>
          </a:xfrm>
          <a:prstGeom prst="rect">
            <a:avLst/>
          </a:prstGeom>
          <a:noFill/>
        </p:spPr>
        <p:txBody>
          <a:bodyPr wrap="square" rtlCol="0">
            <a:spAutoFit/>
          </a:bodyPr>
          <a:lstStyle/>
          <a:p>
            <a:r>
              <a:rPr lang="zh-TW" altLang="en-US" sz="4800" b="1" dirty="0">
                <a:solidFill>
                  <a:schemeClr val="accent1">
                    <a:lumMod val="50000"/>
                  </a:schemeClr>
                </a:solidFill>
              </a:rPr>
              <a:t>診所管理系統</a:t>
            </a:r>
          </a:p>
        </p:txBody>
      </p:sp>
      <p:grpSp>
        <p:nvGrpSpPr>
          <p:cNvPr id="11" name="群組 10">
            <a:extLst>
              <a:ext uri="{FF2B5EF4-FFF2-40B4-BE49-F238E27FC236}">
                <a16:creationId xmlns:a16="http://schemas.microsoft.com/office/drawing/2014/main" id="{99195E03-2E25-7B44-3CA9-F9ECA9EC85F8}"/>
              </a:ext>
            </a:extLst>
          </p:cNvPr>
          <p:cNvGrpSpPr/>
          <p:nvPr userDrawn="1"/>
        </p:nvGrpSpPr>
        <p:grpSpPr>
          <a:xfrm>
            <a:off x="2301707" y="5275492"/>
            <a:ext cx="1502197" cy="1502196"/>
            <a:chOff x="8047188" y="797980"/>
            <a:chExt cx="1302104" cy="1302103"/>
          </a:xfrm>
        </p:grpSpPr>
        <p:sp>
          <p:nvSpPr>
            <p:cNvPr id="12" name="橢圓 11">
              <a:extLst>
                <a:ext uri="{FF2B5EF4-FFF2-40B4-BE49-F238E27FC236}">
                  <a16:creationId xmlns:a16="http://schemas.microsoft.com/office/drawing/2014/main" id="{A6EBBB09-BFFB-BBB9-1C92-88CBCCB6C1FD}"/>
                </a:ext>
              </a:extLst>
            </p:cNvPr>
            <p:cNvSpPr/>
            <p:nvPr userDrawn="1"/>
          </p:nvSpPr>
          <p:spPr>
            <a:xfrm>
              <a:off x="8047188" y="797980"/>
              <a:ext cx="1302104" cy="1302103"/>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a:extLst>
                <a:ext uri="{FF2B5EF4-FFF2-40B4-BE49-F238E27FC236}">
                  <a16:creationId xmlns:a16="http://schemas.microsoft.com/office/drawing/2014/main" id="{40BBBEB5-671E-C579-6F58-4C540C2BCECA}"/>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7473" b="92171" l="9337" r="92875">
                          <a14:foregroundMark x1="43735" y1="17794" x2="43735" y2="17794"/>
                          <a14:foregroundMark x1="46437" y1="10320" x2="46437" y2="10320"/>
                          <a14:foregroundMark x1="45455" y1="7829" x2="45455" y2="7829"/>
                          <a14:foregroundMark x1="42998" y1="35409" x2="42998" y2="35409"/>
                          <a14:foregroundMark x1="43735" y1="47865" x2="43735" y2="50890"/>
                          <a14:foregroundMark x1="48157" y1="67260" x2="48157" y2="67260"/>
                          <a14:foregroundMark x1="43735" y1="44662" x2="38575" y2="82206"/>
                          <a14:foregroundMark x1="49877" y1="46619" x2="49877" y2="83986"/>
                          <a14:foregroundMark x1="51597" y1="40391" x2="54054" y2="87722"/>
                          <a14:foregroundMark x1="54054" y1="87722" x2="55037" y2="89680"/>
                          <a14:foregroundMark x1="34152" y1="37900" x2="31695" y2="74733"/>
                          <a14:foregroundMark x1="28256" y1="38434" x2="17936" y2="69039"/>
                          <a14:foregroundMark x1="34152" y1="39146" x2="51597" y2="44128"/>
                          <a14:foregroundMark x1="51597" y1="37189" x2="85995" y2="43416"/>
                          <a14:foregroundMark x1="48894" y1="35409" x2="58477" y2="25979"/>
                          <a14:foregroundMark x1="28993" y1="33452" x2="58477" y2="39680"/>
                          <a14:foregroundMark x1="59214" y1="42171" x2="58477" y2="92171"/>
                          <a14:foregroundMark x1="54054" y1="35943" x2="89435" y2="39146"/>
                          <a14:foregroundMark x1="63636" y1="42171" x2="92875" y2="42883"/>
                        </a14:backgroundRemoval>
                      </a14:imgEffect>
                    </a14:imgLayer>
                  </a14:imgProps>
                </a:ext>
              </a:extLst>
            </a:blip>
            <a:srcRect/>
            <a:stretch>
              <a:fillRect/>
            </a:stretch>
          </p:blipFill>
          <p:spPr>
            <a:xfrm>
              <a:off x="8268607" y="817903"/>
              <a:ext cx="897643" cy="1239498"/>
            </a:xfrm>
            <a:custGeom>
              <a:avLst/>
              <a:gdLst>
                <a:gd name="connsiteX0" fmla="*/ 451079 w 1848959"/>
                <a:gd name="connsiteY0" fmla="*/ 0 h 2553108"/>
                <a:gd name="connsiteX1" fmla="*/ 1274606 w 1848959"/>
                <a:gd name="connsiteY1" fmla="*/ 0 h 2553108"/>
                <a:gd name="connsiteX2" fmla="*/ 1278711 w 1848959"/>
                <a:gd name="connsiteY2" fmla="*/ 1056 h 2553108"/>
                <a:gd name="connsiteX3" fmla="*/ 1752413 w 1848959"/>
                <a:gd name="connsiteY3" fmla="*/ 257530 h 2553108"/>
                <a:gd name="connsiteX4" fmla="*/ 1848959 w 1848959"/>
                <a:gd name="connsiteY4" fmla="*/ 345277 h 2553108"/>
                <a:gd name="connsiteX5" fmla="*/ 1848959 w 1848959"/>
                <a:gd name="connsiteY5" fmla="*/ 2328073 h 2553108"/>
                <a:gd name="connsiteX6" fmla="*/ 1752413 w 1848959"/>
                <a:gd name="connsiteY6" fmla="*/ 2415820 h 2553108"/>
                <a:gd name="connsiteX7" fmla="*/ 1644753 w 1848959"/>
                <a:gd name="connsiteY7" fmla="*/ 2496327 h 2553108"/>
                <a:gd name="connsiteX8" fmla="*/ 1551289 w 1848959"/>
                <a:gd name="connsiteY8" fmla="*/ 2553108 h 2553108"/>
                <a:gd name="connsiteX9" fmla="*/ 174396 w 1848959"/>
                <a:gd name="connsiteY9" fmla="*/ 2553108 h 2553108"/>
                <a:gd name="connsiteX10" fmla="*/ 80932 w 1848959"/>
                <a:gd name="connsiteY10" fmla="*/ 2496327 h 2553108"/>
                <a:gd name="connsiteX11" fmla="*/ 0 w 1848959"/>
                <a:gd name="connsiteY11" fmla="*/ 2435808 h 2553108"/>
                <a:gd name="connsiteX12" fmla="*/ 0 w 1848959"/>
                <a:gd name="connsiteY12" fmla="*/ 237542 h 2553108"/>
                <a:gd name="connsiteX13" fmla="*/ 80932 w 1848959"/>
                <a:gd name="connsiteY13" fmla="*/ 177023 h 2553108"/>
                <a:gd name="connsiteX14" fmla="*/ 446973 w 1848959"/>
                <a:gd name="connsiteY14" fmla="*/ 1056 h 255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48959" h="2553108">
                  <a:moveTo>
                    <a:pt x="451079" y="0"/>
                  </a:moveTo>
                  <a:lnTo>
                    <a:pt x="1274606" y="0"/>
                  </a:lnTo>
                  <a:lnTo>
                    <a:pt x="1278711" y="1056"/>
                  </a:lnTo>
                  <a:cubicBezTo>
                    <a:pt x="1453875" y="55537"/>
                    <a:pt x="1614275" y="143528"/>
                    <a:pt x="1752413" y="257530"/>
                  </a:cubicBezTo>
                  <a:lnTo>
                    <a:pt x="1848959" y="345277"/>
                  </a:lnTo>
                  <a:lnTo>
                    <a:pt x="1848959" y="2328073"/>
                  </a:lnTo>
                  <a:lnTo>
                    <a:pt x="1752413" y="2415820"/>
                  </a:lnTo>
                  <a:cubicBezTo>
                    <a:pt x="1717879" y="2444321"/>
                    <a:pt x="1681953" y="2471195"/>
                    <a:pt x="1644753" y="2496327"/>
                  </a:cubicBezTo>
                  <a:lnTo>
                    <a:pt x="1551289" y="2553108"/>
                  </a:lnTo>
                  <a:lnTo>
                    <a:pt x="174396" y="2553108"/>
                  </a:lnTo>
                  <a:lnTo>
                    <a:pt x="80932" y="2496327"/>
                  </a:lnTo>
                  <a:lnTo>
                    <a:pt x="0" y="2435808"/>
                  </a:lnTo>
                  <a:lnTo>
                    <a:pt x="0" y="237542"/>
                  </a:lnTo>
                  <a:lnTo>
                    <a:pt x="80932" y="177023"/>
                  </a:lnTo>
                  <a:cubicBezTo>
                    <a:pt x="192532" y="101627"/>
                    <a:pt x="315600" y="41917"/>
                    <a:pt x="446973" y="1056"/>
                  </a:cubicBezTo>
                  <a:close/>
                </a:path>
              </a:pathLst>
            </a:custGeom>
          </p:spPr>
        </p:pic>
      </p:grpSp>
      <p:pic>
        <p:nvPicPr>
          <p:cNvPr id="24" name="圖片 23">
            <a:extLst>
              <a:ext uri="{FF2B5EF4-FFF2-40B4-BE49-F238E27FC236}">
                <a16:creationId xmlns:a16="http://schemas.microsoft.com/office/drawing/2014/main" id="{D2AA020E-80B5-C0D7-F4F3-DA6157AD3BE3}"/>
              </a:ext>
            </a:extLst>
          </p:cNvPr>
          <p:cNvPicPr>
            <a:picLocks noChangeAspect="1"/>
          </p:cNvPicPr>
          <p:nvPr userDrawn="1"/>
        </p:nvPicPr>
        <p:blipFill>
          <a:blip r:embed="rId4"/>
          <a:srcRect l="25226" t="11657" r="26266" b="6667"/>
          <a:stretch>
            <a:fillRect/>
          </a:stretch>
        </p:blipFill>
        <p:spPr>
          <a:xfrm>
            <a:off x="5133300" y="5263300"/>
            <a:ext cx="1483908" cy="1483906"/>
          </a:xfrm>
          <a:custGeom>
            <a:avLst/>
            <a:gdLst>
              <a:gd name="connsiteX0" fmla="*/ 984270 w 1968540"/>
              <a:gd name="connsiteY0" fmla="*/ 0 h 1968538"/>
              <a:gd name="connsiteX1" fmla="*/ 1968540 w 1968540"/>
              <a:gd name="connsiteY1" fmla="*/ 984269 h 1968538"/>
              <a:gd name="connsiteX2" fmla="*/ 984270 w 1968540"/>
              <a:gd name="connsiteY2" fmla="*/ 1968538 h 1968538"/>
              <a:gd name="connsiteX3" fmla="*/ 0 w 1968540"/>
              <a:gd name="connsiteY3" fmla="*/ 984269 h 1968538"/>
              <a:gd name="connsiteX4" fmla="*/ 984270 w 1968540"/>
              <a:gd name="connsiteY4" fmla="*/ 0 h 1968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540" h="1968538">
                <a:moveTo>
                  <a:pt x="984270" y="0"/>
                </a:moveTo>
                <a:cubicBezTo>
                  <a:pt x="1527867" y="0"/>
                  <a:pt x="1968540" y="440672"/>
                  <a:pt x="1968540" y="984269"/>
                </a:cubicBezTo>
                <a:cubicBezTo>
                  <a:pt x="1968540" y="1527866"/>
                  <a:pt x="1527867" y="1968538"/>
                  <a:pt x="984270" y="1968538"/>
                </a:cubicBezTo>
                <a:cubicBezTo>
                  <a:pt x="440673" y="1968538"/>
                  <a:pt x="0" y="1527866"/>
                  <a:pt x="0" y="984269"/>
                </a:cubicBezTo>
                <a:cubicBezTo>
                  <a:pt x="0" y="440672"/>
                  <a:pt x="440673" y="0"/>
                  <a:pt x="984270" y="0"/>
                </a:cubicBezTo>
                <a:close/>
              </a:path>
            </a:pathLst>
          </a:custGeom>
        </p:spPr>
      </p:pic>
      <p:pic>
        <p:nvPicPr>
          <p:cNvPr id="25" name="圖片 24">
            <a:extLst>
              <a:ext uri="{FF2B5EF4-FFF2-40B4-BE49-F238E27FC236}">
                <a16:creationId xmlns:a16="http://schemas.microsoft.com/office/drawing/2014/main" id="{2A49FE4C-4810-95E3-78AB-4CC64934F63D}"/>
              </a:ext>
            </a:extLst>
          </p:cNvPr>
          <p:cNvPicPr>
            <a:picLocks noChangeAspect="1"/>
          </p:cNvPicPr>
          <p:nvPr userDrawn="1"/>
        </p:nvPicPr>
        <p:blipFill>
          <a:blip r:embed="rId5"/>
          <a:srcRect l="3469" t="15901" r="11716" b="8664"/>
          <a:stretch>
            <a:fillRect/>
          </a:stretch>
        </p:blipFill>
        <p:spPr>
          <a:xfrm>
            <a:off x="7955747" y="843700"/>
            <a:ext cx="1371133" cy="1371132"/>
          </a:xfrm>
          <a:custGeom>
            <a:avLst/>
            <a:gdLst>
              <a:gd name="connsiteX0" fmla="*/ 1503955 w 3007910"/>
              <a:gd name="connsiteY0" fmla="*/ 0 h 3007908"/>
              <a:gd name="connsiteX1" fmla="*/ 3007910 w 3007910"/>
              <a:gd name="connsiteY1" fmla="*/ 1503954 h 3007908"/>
              <a:gd name="connsiteX2" fmla="*/ 1503955 w 3007910"/>
              <a:gd name="connsiteY2" fmla="*/ 3007908 h 3007908"/>
              <a:gd name="connsiteX3" fmla="*/ 0 w 3007910"/>
              <a:gd name="connsiteY3" fmla="*/ 1503954 h 3007908"/>
              <a:gd name="connsiteX4" fmla="*/ 1503955 w 3007910"/>
              <a:gd name="connsiteY4" fmla="*/ 0 h 300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7910" h="3007908">
                <a:moveTo>
                  <a:pt x="1503955" y="0"/>
                </a:moveTo>
                <a:cubicBezTo>
                  <a:pt x="2334566" y="0"/>
                  <a:pt x="3007910" y="673343"/>
                  <a:pt x="3007910" y="1503954"/>
                </a:cubicBezTo>
                <a:cubicBezTo>
                  <a:pt x="3007910" y="2334565"/>
                  <a:pt x="2334566" y="3007908"/>
                  <a:pt x="1503955" y="3007908"/>
                </a:cubicBezTo>
                <a:cubicBezTo>
                  <a:pt x="673344" y="3007908"/>
                  <a:pt x="0" y="2334565"/>
                  <a:pt x="0" y="1503954"/>
                </a:cubicBezTo>
                <a:cubicBezTo>
                  <a:pt x="0" y="673343"/>
                  <a:pt x="673344" y="0"/>
                  <a:pt x="1503955" y="0"/>
                </a:cubicBezTo>
                <a:close/>
              </a:path>
            </a:pathLst>
          </a:custGeom>
        </p:spPr>
      </p:pic>
      <p:pic>
        <p:nvPicPr>
          <p:cNvPr id="26" name="圖片 25">
            <a:extLst>
              <a:ext uri="{FF2B5EF4-FFF2-40B4-BE49-F238E27FC236}">
                <a16:creationId xmlns:a16="http://schemas.microsoft.com/office/drawing/2014/main" id="{83903BB9-1764-F1E2-3BAA-65C62B02E82C}"/>
              </a:ext>
            </a:extLst>
          </p:cNvPr>
          <p:cNvPicPr>
            <a:picLocks noChangeAspect="1"/>
          </p:cNvPicPr>
          <p:nvPr userDrawn="1"/>
        </p:nvPicPr>
        <p:blipFill>
          <a:blip r:embed="rId5"/>
          <a:srcRect l="3469" t="15901" r="11716" b="8664"/>
          <a:stretch>
            <a:fillRect/>
          </a:stretch>
        </p:blipFill>
        <p:spPr>
          <a:xfrm>
            <a:off x="8062427" y="5321212"/>
            <a:ext cx="1371133" cy="1371132"/>
          </a:xfrm>
          <a:custGeom>
            <a:avLst/>
            <a:gdLst>
              <a:gd name="connsiteX0" fmla="*/ 1503955 w 3007910"/>
              <a:gd name="connsiteY0" fmla="*/ 0 h 3007908"/>
              <a:gd name="connsiteX1" fmla="*/ 3007910 w 3007910"/>
              <a:gd name="connsiteY1" fmla="*/ 1503954 h 3007908"/>
              <a:gd name="connsiteX2" fmla="*/ 1503955 w 3007910"/>
              <a:gd name="connsiteY2" fmla="*/ 3007908 h 3007908"/>
              <a:gd name="connsiteX3" fmla="*/ 0 w 3007910"/>
              <a:gd name="connsiteY3" fmla="*/ 1503954 h 3007908"/>
              <a:gd name="connsiteX4" fmla="*/ 1503955 w 3007910"/>
              <a:gd name="connsiteY4" fmla="*/ 0 h 300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7910" h="3007908">
                <a:moveTo>
                  <a:pt x="1503955" y="0"/>
                </a:moveTo>
                <a:cubicBezTo>
                  <a:pt x="2334566" y="0"/>
                  <a:pt x="3007910" y="673343"/>
                  <a:pt x="3007910" y="1503954"/>
                </a:cubicBezTo>
                <a:cubicBezTo>
                  <a:pt x="3007910" y="2334565"/>
                  <a:pt x="2334566" y="3007908"/>
                  <a:pt x="1503955" y="3007908"/>
                </a:cubicBezTo>
                <a:cubicBezTo>
                  <a:pt x="673344" y="3007908"/>
                  <a:pt x="0" y="2334565"/>
                  <a:pt x="0" y="1503954"/>
                </a:cubicBezTo>
                <a:cubicBezTo>
                  <a:pt x="0" y="673343"/>
                  <a:pt x="673344" y="0"/>
                  <a:pt x="1503955" y="0"/>
                </a:cubicBezTo>
                <a:close/>
              </a:path>
            </a:pathLst>
          </a:custGeom>
        </p:spPr>
      </p:pic>
      <p:pic>
        <p:nvPicPr>
          <p:cNvPr id="23" name="圖片 22">
            <a:extLst>
              <a:ext uri="{FF2B5EF4-FFF2-40B4-BE49-F238E27FC236}">
                <a16:creationId xmlns:a16="http://schemas.microsoft.com/office/drawing/2014/main" id="{438FB220-DED4-6A30-CB2A-136AAFE38EB9}"/>
              </a:ext>
            </a:extLst>
          </p:cNvPr>
          <p:cNvPicPr>
            <a:picLocks noChangeAspect="1"/>
          </p:cNvPicPr>
          <p:nvPr userDrawn="1"/>
        </p:nvPicPr>
        <p:blipFill>
          <a:blip r:embed="rId4"/>
          <a:srcRect l="25226" t="11657" r="26266" b="6667"/>
          <a:stretch>
            <a:fillRect/>
          </a:stretch>
        </p:blipFill>
        <p:spPr>
          <a:xfrm>
            <a:off x="7888692" y="740068"/>
            <a:ext cx="1483908" cy="1483906"/>
          </a:xfrm>
          <a:custGeom>
            <a:avLst/>
            <a:gdLst>
              <a:gd name="connsiteX0" fmla="*/ 984270 w 1968540"/>
              <a:gd name="connsiteY0" fmla="*/ 0 h 1968538"/>
              <a:gd name="connsiteX1" fmla="*/ 1968540 w 1968540"/>
              <a:gd name="connsiteY1" fmla="*/ 984269 h 1968538"/>
              <a:gd name="connsiteX2" fmla="*/ 984270 w 1968540"/>
              <a:gd name="connsiteY2" fmla="*/ 1968538 h 1968538"/>
              <a:gd name="connsiteX3" fmla="*/ 0 w 1968540"/>
              <a:gd name="connsiteY3" fmla="*/ 984269 h 1968538"/>
              <a:gd name="connsiteX4" fmla="*/ 984270 w 1968540"/>
              <a:gd name="connsiteY4" fmla="*/ 0 h 1968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540" h="1968538">
                <a:moveTo>
                  <a:pt x="984270" y="0"/>
                </a:moveTo>
                <a:cubicBezTo>
                  <a:pt x="1527867" y="0"/>
                  <a:pt x="1968540" y="440672"/>
                  <a:pt x="1968540" y="984269"/>
                </a:cubicBezTo>
                <a:cubicBezTo>
                  <a:pt x="1968540" y="1527866"/>
                  <a:pt x="1527867" y="1968538"/>
                  <a:pt x="984270" y="1968538"/>
                </a:cubicBezTo>
                <a:cubicBezTo>
                  <a:pt x="440673" y="1968538"/>
                  <a:pt x="0" y="1527866"/>
                  <a:pt x="0" y="984269"/>
                </a:cubicBezTo>
                <a:cubicBezTo>
                  <a:pt x="0" y="440672"/>
                  <a:pt x="440673" y="0"/>
                  <a:pt x="984270" y="0"/>
                </a:cubicBezTo>
                <a:close/>
              </a:path>
            </a:pathLst>
          </a:custGeom>
        </p:spPr>
      </p:pic>
      <p:grpSp>
        <p:nvGrpSpPr>
          <p:cNvPr id="10" name="群組 9">
            <a:extLst>
              <a:ext uri="{FF2B5EF4-FFF2-40B4-BE49-F238E27FC236}">
                <a16:creationId xmlns:a16="http://schemas.microsoft.com/office/drawing/2014/main" id="{0211F2B6-E5E7-6AFC-B0B1-7F66461B7B02}"/>
              </a:ext>
            </a:extLst>
          </p:cNvPr>
          <p:cNvGrpSpPr/>
          <p:nvPr userDrawn="1"/>
        </p:nvGrpSpPr>
        <p:grpSpPr>
          <a:xfrm>
            <a:off x="7855163" y="697396"/>
            <a:ext cx="1588605" cy="1588604"/>
            <a:chOff x="8047188" y="770548"/>
            <a:chExt cx="1302104" cy="1302103"/>
          </a:xfrm>
        </p:grpSpPr>
        <p:sp>
          <p:nvSpPr>
            <p:cNvPr id="37" name="橢圓 36">
              <a:extLst>
                <a:ext uri="{FF2B5EF4-FFF2-40B4-BE49-F238E27FC236}">
                  <a16:creationId xmlns:a16="http://schemas.microsoft.com/office/drawing/2014/main" id="{BD0EA688-D849-F4EB-CEC0-A59F2B690E3E}"/>
                </a:ext>
              </a:extLst>
            </p:cNvPr>
            <p:cNvSpPr/>
            <p:nvPr userDrawn="1"/>
          </p:nvSpPr>
          <p:spPr>
            <a:xfrm>
              <a:off x="8047188" y="770548"/>
              <a:ext cx="1302104" cy="1302103"/>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圖片 14">
              <a:extLst>
                <a:ext uri="{FF2B5EF4-FFF2-40B4-BE49-F238E27FC236}">
                  <a16:creationId xmlns:a16="http://schemas.microsoft.com/office/drawing/2014/main" id="{C6F30DBB-4DCD-8BB8-9F2C-E408D5F470BB}"/>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7473" b="92171" l="9337" r="92875">
                          <a14:foregroundMark x1="43735" y1="17794" x2="43735" y2="17794"/>
                          <a14:foregroundMark x1="46437" y1="10320" x2="46437" y2="10320"/>
                          <a14:foregroundMark x1="45455" y1="7829" x2="45455" y2="7829"/>
                          <a14:foregroundMark x1="42998" y1="35409" x2="42998" y2="35409"/>
                          <a14:foregroundMark x1="43735" y1="47865" x2="43735" y2="50890"/>
                          <a14:foregroundMark x1="48157" y1="67260" x2="48157" y2="67260"/>
                          <a14:foregroundMark x1="43735" y1="44662" x2="38575" y2="82206"/>
                          <a14:foregroundMark x1="49877" y1="46619" x2="49877" y2="83986"/>
                          <a14:foregroundMark x1="51597" y1="40391" x2="54054" y2="87722"/>
                          <a14:foregroundMark x1="54054" y1="87722" x2="55037" y2="89680"/>
                          <a14:foregroundMark x1="34152" y1="37900" x2="31695" y2="74733"/>
                          <a14:foregroundMark x1="28256" y1="38434" x2="17936" y2="69039"/>
                          <a14:foregroundMark x1="34152" y1="39146" x2="51597" y2="44128"/>
                          <a14:foregroundMark x1="51597" y1="37189" x2="85995" y2="43416"/>
                          <a14:foregroundMark x1="48894" y1="35409" x2="58477" y2="25979"/>
                          <a14:foregroundMark x1="28993" y1="33452" x2="58477" y2="39680"/>
                          <a14:foregroundMark x1="59214" y1="42171" x2="58477" y2="92171"/>
                          <a14:foregroundMark x1="54054" y1="35943" x2="89435" y2="39146"/>
                          <a14:foregroundMark x1="63636" y1="42171" x2="92875" y2="42883"/>
                        </a14:backgroundRemoval>
                      </a14:imgEffect>
                    </a14:imgLayer>
                  </a14:imgProps>
                </a:ext>
              </a:extLst>
            </a:blip>
            <a:srcRect/>
            <a:stretch>
              <a:fillRect/>
            </a:stretch>
          </p:blipFill>
          <p:spPr>
            <a:xfrm>
              <a:off x="8259463" y="827047"/>
              <a:ext cx="897643" cy="1239498"/>
            </a:xfrm>
            <a:custGeom>
              <a:avLst/>
              <a:gdLst>
                <a:gd name="connsiteX0" fmla="*/ 451079 w 1848959"/>
                <a:gd name="connsiteY0" fmla="*/ 0 h 2553108"/>
                <a:gd name="connsiteX1" fmla="*/ 1274606 w 1848959"/>
                <a:gd name="connsiteY1" fmla="*/ 0 h 2553108"/>
                <a:gd name="connsiteX2" fmla="*/ 1278711 w 1848959"/>
                <a:gd name="connsiteY2" fmla="*/ 1056 h 2553108"/>
                <a:gd name="connsiteX3" fmla="*/ 1752413 w 1848959"/>
                <a:gd name="connsiteY3" fmla="*/ 257530 h 2553108"/>
                <a:gd name="connsiteX4" fmla="*/ 1848959 w 1848959"/>
                <a:gd name="connsiteY4" fmla="*/ 345277 h 2553108"/>
                <a:gd name="connsiteX5" fmla="*/ 1848959 w 1848959"/>
                <a:gd name="connsiteY5" fmla="*/ 2328073 h 2553108"/>
                <a:gd name="connsiteX6" fmla="*/ 1752413 w 1848959"/>
                <a:gd name="connsiteY6" fmla="*/ 2415820 h 2553108"/>
                <a:gd name="connsiteX7" fmla="*/ 1644753 w 1848959"/>
                <a:gd name="connsiteY7" fmla="*/ 2496327 h 2553108"/>
                <a:gd name="connsiteX8" fmla="*/ 1551289 w 1848959"/>
                <a:gd name="connsiteY8" fmla="*/ 2553108 h 2553108"/>
                <a:gd name="connsiteX9" fmla="*/ 174396 w 1848959"/>
                <a:gd name="connsiteY9" fmla="*/ 2553108 h 2553108"/>
                <a:gd name="connsiteX10" fmla="*/ 80932 w 1848959"/>
                <a:gd name="connsiteY10" fmla="*/ 2496327 h 2553108"/>
                <a:gd name="connsiteX11" fmla="*/ 0 w 1848959"/>
                <a:gd name="connsiteY11" fmla="*/ 2435808 h 2553108"/>
                <a:gd name="connsiteX12" fmla="*/ 0 w 1848959"/>
                <a:gd name="connsiteY12" fmla="*/ 237542 h 2553108"/>
                <a:gd name="connsiteX13" fmla="*/ 80932 w 1848959"/>
                <a:gd name="connsiteY13" fmla="*/ 177023 h 2553108"/>
                <a:gd name="connsiteX14" fmla="*/ 446973 w 1848959"/>
                <a:gd name="connsiteY14" fmla="*/ 1056 h 255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48959" h="2553108">
                  <a:moveTo>
                    <a:pt x="451079" y="0"/>
                  </a:moveTo>
                  <a:lnTo>
                    <a:pt x="1274606" y="0"/>
                  </a:lnTo>
                  <a:lnTo>
                    <a:pt x="1278711" y="1056"/>
                  </a:lnTo>
                  <a:cubicBezTo>
                    <a:pt x="1453875" y="55537"/>
                    <a:pt x="1614275" y="143528"/>
                    <a:pt x="1752413" y="257530"/>
                  </a:cubicBezTo>
                  <a:lnTo>
                    <a:pt x="1848959" y="345277"/>
                  </a:lnTo>
                  <a:lnTo>
                    <a:pt x="1848959" y="2328073"/>
                  </a:lnTo>
                  <a:lnTo>
                    <a:pt x="1752413" y="2415820"/>
                  </a:lnTo>
                  <a:cubicBezTo>
                    <a:pt x="1717879" y="2444321"/>
                    <a:pt x="1681953" y="2471195"/>
                    <a:pt x="1644753" y="2496327"/>
                  </a:cubicBezTo>
                  <a:lnTo>
                    <a:pt x="1551289" y="2553108"/>
                  </a:lnTo>
                  <a:lnTo>
                    <a:pt x="174396" y="2553108"/>
                  </a:lnTo>
                  <a:lnTo>
                    <a:pt x="80932" y="2496327"/>
                  </a:lnTo>
                  <a:lnTo>
                    <a:pt x="0" y="2435808"/>
                  </a:lnTo>
                  <a:lnTo>
                    <a:pt x="0" y="237542"/>
                  </a:lnTo>
                  <a:lnTo>
                    <a:pt x="80932" y="177023"/>
                  </a:lnTo>
                  <a:cubicBezTo>
                    <a:pt x="192532" y="101627"/>
                    <a:pt x="315600" y="41917"/>
                    <a:pt x="446973" y="1056"/>
                  </a:cubicBezTo>
                  <a:close/>
                </a:path>
              </a:pathLst>
            </a:custGeom>
          </p:spPr>
        </p:pic>
      </p:grpSp>
    </p:spTree>
    <p:extLst>
      <p:ext uri="{BB962C8B-B14F-4D97-AF65-F5344CB8AC3E}">
        <p14:creationId xmlns:p14="http://schemas.microsoft.com/office/powerpoint/2010/main" val="233715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indefinite" fill="hold" nodeType="afterEffect">
                                  <p:stCondLst>
                                    <p:cond delay="0"/>
                                  </p:stCondLst>
                                  <p:endCondLst>
                                    <p:cond evt="onNext" delay="0">
                                      <p:tgtEl>
                                        <p:sldTgt/>
                                      </p:tgtEl>
                                    </p:cond>
                                  </p:endCondLst>
                                  <p:childTnLst>
                                    <p:anim calcmode="discrete" valueType="str">
                                      <p:cBhvr>
                                        <p:cTn id="9" dur="1000" fill="hold"/>
                                        <p:tgtEl>
                                          <p:spTgt spid="21"/>
                                        </p:tgtEl>
                                        <p:attrNameLst>
                                          <p:attrName>style.visibility</p:attrName>
                                        </p:attrNameLst>
                                      </p:cBhvr>
                                      <p:tavLst>
                                        <p:tav tm="0">
                                          <p:val>
                                            <p:strVal val="hidden"/>
                                          </p:val>
                                        </p:tav>
                                        <p:tav tm="50000">
                                          <p:val>
                                            <p:strVal val="visible"/>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250" fill="hold"/>
                                        <p:tgtEl>
                                          <p:spTgt spid="25"/>
                                        </p:tgtEl>
                                        <p:attrNameLst>
                                          <p:attrName>ppt_w</p:attrName>
                                        </p:attrNameLst>
                                      </p:cBhvr>
                                      <p:tavLst>
                                        <p:tav tm="0">
                                          <p:val>
                                            <p:fltVal val="0"/>
                                          </p:val>
                                        </p:tav>
                                        <p:tav tm="100000">
                                          <p:val>
                                            <p:strVal val="#ppt_w"/>
                                          </p:val>
                                        </p:tav>
                                      </p:tavLst>
                                    </p:anim>
                                    <p:anim calcmode="lin" valueType="num">
                                      <p:cBhvr>
                                        <p:cTn id="14" dur="250" fill="hold"/>
                                        <p:tgtEl>
                                          <p:spTgt spid="25"/>
                                        </p:tgtEl>
                                        <p:attrNameLst>
                                          <p:attrName>ppt_h</p:attrName>
                                        </p:attrNameLst>
                                      </p:cBhvr>
                                      <p:tavLst>
                                        <p:tav tm="0">
                                          <p:val>
                                            <p:fltVal val="0"/>
                                          </p:val>
                                        </p:tav>
                                        <p:tav tm="100000">
                                          <p:val>
                                            <p:strVal val="#ppt_h"/>
                                          </p:val>
                                        </p:tav>
                                      </p:tavLst>
                                    </p:anim>
                                    <p:animEffect transition="in" filter="fade">
                                      <p:cBhvr>
                                        <p:cTn id="15" dur="250"/>
                                        <p:tgtEl>
                                          <p:spTgt spid="25"/>
                                        </p:tgtEl>
                                      </p:cBhvr>
                                    </p:animEffect>
                                  </p:childTnLst>
                                </p:cTn>
                              </p:par>
                              <p:par>
                                <p:cTn id="16" presetID="0" presetClass="path" presetSubtype="0" accel="50000" decel="50000" fill="hold" nodeType="withEffect">
                                  <p:stCondLst>
                                    <p:cond delay="0"/>
                                  </p:stCondLst>
                                  <p:childTnLst>
                                    <p:animMotion origin="layout" path="M -3.95833E-6 3.33333E-6 L -0.56927 0.00231 " pathEditMode="relative" rAng="0" ptsTypes="AA">
                                      <p:cBhvr>
                                        <p:cTn id="17" dur="500" fill="hold"/>
                                        <p:tgtEl>
                                          <p:spTgt spid="25"/>
                                        </p:tgtEl>
                                        <p:attrNameLst>
                                          <p:attrName>ppt_x</p:attrName>
                                          <p:attrName>ppt_y</p:attrName>
                                        </p:attrNameLst>
                                      </p:cBhvr>
                                      <p:rCtr x="-28464" y="116"/>
                                    </p:animMotion>
                                  </p:childTnLst>
                                </p:cTn>
                              </p:par>
                            </p:childTnLst>
                          </p:cTn>
                        </p:par>
                        <p:par>
                          <p:cTn id="18" fill="hold">
                            <p:stCondLst>
                              <p:cond delay="1500"/>
                            </p:stCondLst>
                            <p:childTnLst>
                              <p:par>
                                <p:cTn id="19" presetID="53" presetClass="exit" presetSubtype="32" fill="hold" nodeType="afterEffect">
                                  <p:stCondLst>
                                    <p:cond delay="0"/>
                                  </p:stCondLst>
                                  <p:childTnLst>
                                    <p:anim calcmode="lin" valueType="num">
                                      <p:cBhvr>
                                        <p:cTn id="20" dur="500"/>
                                        <p:tgtEl>
                                          <p:spTgt spid="25"/>
                                        </p:tgtEl>
                                        <p:attrNameLst>
                                          <p:attrName>ppt_w</p:attrName>
                                        </p:attrNameLst>
                                      </p:cBhvr>
                                      <p:tavLst>
                                        <p:tav tm="0">
                                          <p:val>
                                            <p:strVal val="ppt_w"/>
                                          </p:val>
                                        </p:tav>
                                        <p:tav tm="100000">
                                          <p:val>
                                            <p:fltVal val="0"/>
                                          </p:val>
                                        </p:tav>
                                      </p:tavLst>
                                    </p:anim>
                                    <p:anim calcmode="lin" valueType="num">
                                      <p:cBhvr>
                                        <p:cTn id="21" dur="500"/>
                                        <p:tgtEl>
                                          <p:spTgt spid="25"/>
                                        </p:tgtEl>
                                        <p:attrNameLst>
                                          <p:attrName>ppt_h</p:attrName>
                                        </p:attrNameLst>
                                      </p:cBhvr>
                                      <p:tavLst>
                                        <p:tav tm="0">
                                          <p:val>
                                            <p:strVal val="ppt_h"/>
                                          </p:val>
                                        </p:tav>
                                        <p:tav tm="100000">
                                          <p:val>
                                            <p:fltVal val="0"/>
                                          </p:val>
                                        </p:tav>
                                      </p:tavLst>
                                    </p:anim>
                                    <p:animEffect transition="out" filter="fade">
                                      <p:cBhvr>
                                        <p:cTn id="22" dur="500"/>
                                        <p:tgtEl>
                                          <p:spTgt spid="25"/>
                                        </p:tgtEl>
                                      </p:cBhvr>
                                    </p:animEffect>
                                    <p:set>
                                      <p:cBhvr>
                                        <p:cTn id="23" dur="1" fill="hold">
                                          <p:stCondLst>
                                            <p:cond delay="499"/>
                                          </p:stCondLst>
                                        </p:cTn>
                                        <p:tgtEl>
                                          <p:spTgt spid="25"/>
                                        </p:tgtEl>
                                        <p:attrNameLst>
                                          <p:attrName>style.visibility</p:attrName>
                                        </p:attrNameLst>
                                      </p:cBhvr>
                                      <p:to>
                                        <p:strVal val="hidden"/>
                                      </p:to>
                                    </p:se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250" fill="hold"/>
                                        <p:tgtEl>
                                          <p:spTgt spid="26"/>
                                        </p:tgtEl>
                                        <p:attrNameLst>
                                          <p:attrName>ppt_w</p:attrName>
                                        </p:attrNameLst>
                                      </p:cBhvr>
                                      <p:tavLst>
                                        <p:tav tm="0">
                                          <p:val>
                                            <p:fltVal val="0"/>
                                          </p:val>
                                        </p:tav>
                                        <p:tav tm="100000">
                                          <p:val>
                                            <p:strVal val="#ppt_w"/>
                                          </p:val>
                                        </p:tav>
                                      </p:tavLst>
                                    </p:anim>
                                    <p:anim calcmode="lin" valueType="num">
                                      <p:cBhvr>
                                        <p:cTn id="28" dur="250" fill="hold"/>
                                        <p:tgtEl>
                                          <p:spTgt spid="26"/>
                                        </p:tgtEl>
                                        <p:attrNameLst>
                                          <p:attrName>ppt_h</p:attrName>
                                        </p:attrNameLst>
                                      </p:cBhvr>
                                      <p:tavLst>
                                        <p:tav tm="0">
                                          <p:val>
                                            <p:fltVal val="0"/>
                                          </p:val>
                                        </p:tav>
                                        <p:tav tm="100000">
                                          <p:val>
                                            <p:strVal val="#ppt_h"/>
                                          </p:val>
                                        </p:tav>
                                      </p:tavLst>
                                    </p:anim>
                                    <p:animEffect transition="in" filter="fade">
                                      <p:cBhvr>
                                        <p:cTn id="29" dur="250"/>
                                        <p:tgtEl>
                                          <p:spTgt spid="26"/>
                                        </p:tgtEl>
                                      </p:cBhvr>
                                    </p:animEffect>
                                  </p:childTnLst>
                                </p:cTn>
                              </p:par>
                            </p:childTnLst>
                          </p:cTn>
                        </p:par>
                        <p:par>
                          <p:cTn id="30" fill="hold">
                            <p:stCondLst>
                              <p:cond delay="2250"/>
                            </p:stCondLst>
                            <p:childTnLst>
                              <p:par>
                                <p:cTn id="31" presetID="53" presetClass="entr" presetSubtype="16"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p:cTn id="33" dur="250" fill="hold"/>
                                        <p:tgtEl>
                                          <p:spTgt spid="23"/>
                                        </p:tgtEl>
                                        <p:attrNameLst>
                                          <p:attrName>ppt_w</p:attrName>
                                        </p:attrNameLst>
                                      </p:cBhvr>
                                      <p:tavLst>
                                        <p:tav tm="0">
                                          <p:val>
                                            <p:fltVal val="0"/>
                                          </p:val>
                                        </p:tav>
                                        <p:tav tm="100000">
                                          <p:val>
                                            <p:strVal val="#ppt_w"/>
                                          </p:val>
                                        </p:tav>
                                      </p:tavLst>
                                    </p:anim>
                                    <p:anim calcmode="lin" valueType="num">
                                      <p:cBhvr>
                                        <p:cTn id="34" dur="250" fill="hold"/>
                                        <p:tgtEl>
                                          <p:spTgt spid="23"/>
                                        </p:tgtEl>
                                        <p:attrNameLst>
                                          <p:attrName>ppt_h</p:attrName>
                                        </p:attrNameLst>
                                      </p:cBhvr>
                                      <p:tavLst>
                                        <p:tav tm="0">
                                          <p:val>
                                            <p:fltVal val="0"/>
                                          </p:val>
                                        </p:tav>
                                        <p:tav tm="100000">
                                          <p:val>
                                            <p:strVal val="#ppt_h"/>
                                          </p:val>
                                        </p:tav>
                                      </p:tavLst>
                                    </p:anim>
                                    <p:animEffect transition="in" filter="fade">
                                      <p:cBhvr>
                                        <p:cTn id="35" dur="250"/>
                                        <p:tgtEl>
                                          <p:spTgt spid="23"/>
                                        </p:tgtEl>
                                      </p:cBhvr>
                                    </p:animEffect>
                                  </p:childTnLst>
                                </p:cTn>
                              </p:par>
                              <p:par>
                                <p:cTn id="36" presetID="0" presetClass="path" presetSubtype="0" accel="50000" decel="50000" fill="hold" nodeType="withEffect">
                                  <p:stCondLst>
                                    <p:cond delay="0"/>
                                  </p:stCondLst>
                                  <p:childTnLst>
                                    <p:animMotion origin="layout" path="M -2.5E-6 0.00139 L -0.56302 0.00533 " pathEditMode="relative" rAng="0" ptsTypes="AA">
                                      <p:cBhvr>
                                        <p:cTn id="37" dur="500" fill="hold"/>
                                        <p:tgtEl>
                                          <p:spTgt spid="23"/>
                                        </p:tgtEl>
                                        <p:attrNameLst>
                                          <p:attrName>ppt_x</p:attrName>
                                          <p:attrName>ppt_y</p:attrName>
                                        </p:attrNameLst>
                                      </p:cBhvr>
                                      <p:rCtr x="-28151" y="185"/>
                                    </p:animMotion>
                                  </p:childTnLst>
                                </p:cTn>
                              </p:par>
                            </p:childTnLst>
                          </p:cTn>
                        </p:par>
                        <p:par>
                          <p:cTn id="38" fill="hold">
                            <p:stCondLst>
                              <p:cond delay="2750"/>
                            </p:stCondLst>
                            <p:childTnLst>
                              <p:par>
                                <p:cTn id="39" presetID="53" presetClass="exit" presetSubtype="32" fill="hold" nodeType="afterEffect">
                                  <p:stCondLst>
                                    <p:cond delay="0"/>
                                  </p:stCondLst>
                                  <p:childTnLst>
                                    <p:anim calcmode="lin" valueType="num">
                                      <p:cBhvr>
                                        <p:cTn id="40" dur="500"/>
                                        <p:tgtEl>
                                          <p:spTgt spid="23"/>
                                        </p:tgtEl>
                                        <p:attrNameLst>
                                          <p:attrName>ppt_w</p:attrName>
                                        </p:attrNameLst>
                                      </p:cBhvr>
                                      <p:tavLst>
                                        <p:tav tm="0">
                                          <p:val>
                                            <p:strVal val="ppt_w"/>
                                          </p:val>
                                        </p:tav>
                                        <p:tav tm="100000">
                                          <p:val>
                                            <p:fltVal val="0"/>
                                          </p:val>
                                        </p:tav>
                                      </p:tavLst>
                                    </p:anim>
                                    <p:anim calcmode="lin" valueType="num">
                                      <p:cBhvr>
                                        <p:cTn id="41" dur="500"/>
                                        <p:tgtEl>
                                          <p:spTgt spid="23"/>
                                        </p:tgtEl>
                                        <p:attrNameLst>
                                          <p:attrName>ppt_h</p:attrName>
                                        </p:attrNameLst>
                                      </p:cBhvr>
                                      <p:tavLst>
                                        <p:tav tm="0">
                                          <p:val>
                                            <p:strVal val="ppt_h"/>
                                          </p:val>
                                        </p:tav>
                                        <p:tav tm="100000">
                                          <p:val>
                                            <p:fltVal val="0"/>
                                          </p:val>
                                        </p:tav>
                                      </p:tavLst>
                                    </p:anim>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3250"/>
                            </p:stCondLst>
                            <p:childTnLst>
                              <p:par>
                                <p:cTn id="45" presetID="53" presetClass="entr" presetSubtype="16" fill="hold" nodeType="after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p:cTn id="47" dur="250" fill="hold"/>
                                        <p:tgtEl>
                                          <p:spTgt spid="24"/>
                                        </p:tgtEl>
                                        <p:attrNameLst>
                                          <p:attrName>ppt_w</p:attrName>
                                        </p:attrNameLst>
                                      </p:cBhvr>
                                      <p:tavLst>
                                        <p:tav tm="0">
                                          <p:val>
                                            <p:fltVal val="0"/>
                                          </p:val>
                                        </p:tav>
                                        <p:tav tm="100000">
                                          <p:val>
                                            <p:strVal val="#ppt_w"/>
                                          </p:val>
                                        </p:tav>
                                      </p:tavLst>
                                    </p:anim>
                                    <p:anim calcmode="lin" valueType="num">
                                      <p:cBhvr>
                                        <p:cTn id="48" dur="250" fill="hold"/>
                                        <p:tgtEl>
                                          <p:spTgt spid="24"/>
                                        </p:tgtEl>
                                        <p:attrNameLst>
                                          <p:attrName>ppt_h</p:attrName>
                                        </p:attrNameLst>
                                      </p:cBhvr>
                                      <p:tavLst>
                                        <p:tav tm="0">
                                          <p:val>
                                            <p:fltVal val="0"/>
                                          </p:val>
                                        </p:tav>
                                        <p:tav tm="100000">
                                          <p:val>
                                            <p:strVal val="#ppt_h"/>
                                          </p:val>
                                        </p:tav>
                                      </p:tavLst>
                                    </p:anim>
                                    <p:animEffect transition="in" filter="fade">
                                      <p:cBhvr>
                                        <p:cTn id="49" dur="250"/>
                                        <p:tgtEl>
                                          <p:spTgt spid="24"/>
                                        </p:tgtEl>
                                      </p:cBhvr>
                                    </p:animEffect>
                                  </p:childTnLst>
                                </p:cTn>
                              </p:par>
                            </p:childTnLst>
                          </p:cTn>
                        </p:par>
                        <p:par>
                          <p:cTn id="50" fill="hold">
                            <p:stCondLst>
                              <p:cond delay="3500"/>
                            </p:stCondLst>
                            <p:childTnLst>
                              <p:par>
                                <p:cTn id="51" presetID="53" presetClass="entr" presetSubtype="16"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250" fill="hold"/>
                                        <p:tgtEl>
                                          <p:spTgt spid="10"/>
                                        </p:tgtEl>
                                        <p:attrNameLst>
                                          <p:attrName>ppt_w</p:attrName>
                                        </p:attrNameLst>
                                      </p:cBhvr>
                                      <p:tavLst>
                                        <p:tav tm="0">
                                          <p:val>
                                            <p:fltVal val="0"/>
                                          </p:val>
                                        </p:tav>
                                        <p:tav tm="100000">
                                          <p:val>
                                            <p:strVal val="#ppt_w"/>
                                          </p:val>
                                        </p:tav>
                                      </p:tavLst>
                                    </p:anim>
                                    <p:anim calcmode="lin" valueType="num">
                                      <p:cBhvr>
                                        <p:cTn id="54" dur="250" fill="hold"/>
                                        <p:tgtEl>
                                          <p:spTgt spid="10"/>
                                        </p:tgtEl>
                                        <p:attrNameLst>
                                          <p:attrName>ppt_h</p:attrName>
                                        </p:attrNameLst>
                                      </p:cBhvr>
                                      <p:tavLst>
                                        <p:tav tm="0">
                                          <p:val>
                                            <p:fltVal val="0"/>
                                          </p:val>
                                        </p:tav>
                                        <p:tav tm="100000">
                                          <p:val>
                                            <p:strVal val="#ppt_h"/>
                                          </p:val>
                                        </p:tav>
                                      </p:tavLst>
                                    </p:anim>
                                    <p:animEffect transition="in" filter="fade">
                                      <p:cBhvr>
                                        <p:cTn id="55" dur="250"/>
                                        <p:tgtEl>
                                          <p:spTgt spid="10"/>
                                        </p:tgtEl>
                                      </p:cBhvr>
                                    </p:animEffect>
                                  </p:childTnLst>
                                </p:cTn>
                              </p:par>
                              <p:par>
                                <p:cTn id="56" presetID="0" presetClass="path" presetSubtype="0" accel="50000" decel="50000" fill="hold" nodeType="withEffect">
                                  <p:stCondLst>
                                    <p:cond delay="0"/>
                                  </p:stCondLst>
                                  <p:childTnLst>
                                    <p:animMotion origin="layout" path="M 5E-6 -1.11111E-6 L -0.55717 0.00139 " pathEditMode="relative" rAng="0" ptsTypes="AA">
                                      <p:cBhvr>
                                        <p:cTn id="57" dur="500" fill="hold"/>
                                        <p:tgtEl>
                                          <p:spTgt spid="10"/>
                                        </p:tgtEl>
                                        <p:attrNameLst>
                                          <p:attrName>ppt_x</p:attrName>
                                          <p:attrName>ppt_y</p:attrName>
                                        </p:attrNameLst>
                                      </p:cBhvr>
                                      <p:rCtr x="-27865" y="69"/>
                                    </p:animMotion>
                                  </p:childTnLst>
                                </p:cTn>
                              </p:par>
                            </p:childTnLst>
                          </p:cTn>
                        </p:par>
                        <p:par>
                          <p:cTn id="58" fill="hold">
                            <p:stCondLst>
                              <p:cond delay="4000"/>
                            </p:stCondLst>
                            <p:childTnLst>
                              <p:par>
                                <p:cTn id="59" presetID="53" presetClass="exit" presetSubtype="32" fill="hold" nodeType="afterEffect">
                                  <p:stCondLst>
                                    <p:cond delay="0"/>
                                  </p:stCondLst>
                                  <p:childTnLst>
                                    <p:anim calcmode="lin" valueType="num">
                                      <p:cBhvr>
                                        <p:cTn id="60" dur="500"/>
                                        <p:tgtEl>
                                          <p:spTgt spid="10"/>
                                        </p:tgtEl>
                                        <p:attrNameLst>
                                          <p:attrName>ppt_w</p:attrName>
                                        </p:attrNameLst>
                                      </p:cBhvr>
                                      <p:tavLst>
                                        <p:tav tm="0">
                                          <p:val>
                                            <p:strVal val="ppt_w"/>
                                          </p:val>
                                        </p:tav>
                                        <p:tav tm="100000">
                                          <p:val>
                                            <p:fltVal val="0"/>
                                          </p:val>
                                        </p:tav>
                                      </p:tavLst>
                                    </p:anim>
                                    <p:anim calcmode="lin" valueType="num">
                                      <p:cBhvr>
                                        <p:cTn id="61" dur="500"/>
                                        <p:tgtEl>
                                          <p:spTgt spid="10"/>
                                        </p:tgtEl>
                                        <p:attrNameLst>
                                          <p:attrName>ppt_h</p:attrName>
                                        </p:attrNameLst>
                                      </p:cBhvr>
                                      <p:tavLst>
                                        <p:tav tm="0">
                                          <p:val>
                                            <p:strVal val="ppt_h"/>
                                          </p:val>
                                        </p:tav>
                                        <p:tav tm="100000">
                                          <p:val>
                                            <p:fltVal val="0"/>
                                          </p:val>
                                        </p:tav>
                                      </p:tavLst>
                                    </p:anim>
                                    <p:animEffect transition="out" filter="fade">
                                      <p:cBhvr>
                                        <p:cTn id="62" dur="500"/>
                                        <p:tgtEl>
                                          <p:spTgt spid="10"/>
                                        </p:tgtEl>
                                      </p:cBhvr>
                                    </p:animEffect>
                                    <p:set>
                                      <p:cBhvr>
                                        <p:cTn id="63" dur="1" fill="hold">
                                          <p:stCondLst>
                                            <p:cond delay="499"/>
                                          </p:stCondLst>
                                        </p:cTn>
                                        <p:tgtEl>
                                          <p:spTgt spid="10"/>
                                        </p:tgtEl>
                                        <p:attrNameLst>
                                          <p:attrName>style.visibility</p:attrName>
                                        </p:attrNameLst>
                                      </p:cBhvr>
                                      <p:to>
                                        <p:strVal val="hidden"/>
                                      </p:to>
                                    </p:set>
                                  </p:childTnLst>
                                </p:cTn>
                              </p:par>
                            </p:childTnLst>
                          </p:cTn>
                        </p:par>
                        <p:par>
                          <p:cTn id="64" fill="hold">
                            <p:stCondLst>
                              <p:cond delay="4500"/>
                            </p:stCondLst>
                            <p:childTnLst>
                              <p:par>
                                <p:cTn id="65" presetID="53" presetClass="entr" presetSubtype="16"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p:cTn id="67" dur="250" fill="hold"/>
                                        <p:tgtEl>
                                          <p:spTgt spid="11"/>
                                        </p:tgtEl>
                                        <p:attrNameLst>
                                          <p:attrName>ppt_w</p:attrName>
                                        </p:attrNameLst>
                                      </p:cBhvr>
                                      <p:tavLst>
                                        <p:tav tm="0">
                                          <p:val>
                                            <p:fltVal val="0"/>
                                          </p:val>
                                        </p:tav>
                                        <p:tav tm="100000">
                                          <p:val>
                                            <p:strVal val="#ppt_w"/>
                                          </p:val>
                                        </p:tav>
                                      </p:tavLst>
                                    </p:anim>
                                    <p:anim calcmode="lin" valueType="num">
                                      <p:cBhvr>
                                        <p:cTn id="68" dur="250" fill="hold"/>
                                        <p:tgtEl>
                                          <p:spTgt spid="11"/>
                                        </p:tgtEl>
                                        <p:attrNameLst>
                                          <p:attrName>ppt_h</p:attrName>
                                        </p:attrNameLst>
                                      </p:cBhvr>
                                      <p:tavLst>
                                        <p:tav tm="0">
                                          <p:val>
                                            <p:fltVal val="0"/>
                                          </p:val>
                                        </p:tav>
                                        <p:tav tm="100000">
                                          <p:val>
                                            <p:strVal val="#ppt_h"/>
                                          </p:val>
                                        </p:tav>
                                      </p:tavLst>
                                    </p:anim>
                                    <p:animEffect transition="in" filter="fade">
                                      <p:cBhvr>
                                        <p:cTn id="69" dur="250"/>
                                        <p:tgtEl>
                                          <p:spTgt spid="11"/>
                                        </p:tgtEl>
                                      </p:cBhvr>
                                    </p:animEffect>
                                  </p:childTnLst>
                                </p:cTn>
                              </p:par>
                            </p:childTnLst>
                          </p:cTn>
                        </p:par>
                        <p:par>
                          <p:cTn id="70" fill="hold">
                            <p:stCondLst>
                              <p:cond delay="4750"/>
                            </p:stCondLst>
                            <p:childTnLst>
                              <p:par>
                                <p:cTn id="71" presetID="1" presetClass="exit" presetSubtype="0" fill="hold" nodeType="afterEffect">
                                  <p:stCondLst>
                                    <p:cond delay="0"/>
                                  </p:stCondLst>
                                  <p:childTnLst>
                                    <p:set>
                                      <p:cBhvr>
                                        <p:cTn id="72" dur="1" fill="hold">
                                          <p:stCondLst>
                                            <p:cond delay="0"/>
                                          </p:stCondLst>
                                        </p:cTn>
                                        <p:tgtEl>
                                          <p:spTgt spid="21"/>
                                        </p:tgtEl>
                                        <p:attrNameLst>
                                          <p:attrName>style.visibility</p:attrName>
                                        </p:attrNameLst>
                                      </p:cBhvr>
                                      <p:to>
                                        <p:strVal val="hidden"/>
                                      </p:to>
                                    </p:set>
                                  </p:childTnLst>
                                </p:cTn>
                              </p:par>
                            </p:childTnLst>
                          </p:cTn>
                        </p:par>
                        <p:par>
                          <p:cTn id="73" fill="hold">
                            <p:stCondLst>
                              <p:cond delay="4750"/>
                            </p:stCondLst>
                            <p:childTnLst>
                              <p:par>
                                <p:cTn id="74" presetID="22" presetClass="entr" presetSubtype="8" fill="hold" grpId="0" nodeType="afterEffect">
                                  <p:stCondLst>
                                    <p:cond delay="0"/>
                                  </p:stCondLst>
                                  <p:iterate type="lt">
                                    <p:tmPct val="0"/>
                                  </p:iterate>
                                  <p:childTnLst>
                                    <p:set>
                                      <p:cBhvr>
                                        <p:cTn id="75" dur="1" fill="hold">
                                          <p:stCondLst>
                                            <p:cond delay="0"/>
                                          </p:stCondLst>
                                        </p:cTn>
                                        <p:tgtEl>
                                          <p:spTgt spid="22"/>
                                        </p:tgtEl>
                                        <p:attrNameLst>
                                          <p:attrName>style.visibility</p:attrName>
                                        </p:attrNameLst>
                                      </p:cBhvr>
                                      <p:to>
                                        <p:strVal val="visible"/>
                                      </p:to>
                                    </p:set>
                                    <p:animEffect transition="in" filter="wipe(left)">
                                      <p:cBhvr>
                                        <p:cTn id="76" dur="500"/>
                                        <p:tgtEl>
                                          <p:spTgt spid="22"/>
                                        </p:tgtEl>
                                      </p:cBhvr>
                                    </p:animEffect>
                                  </p:childTnLst>
                                </p:cTn>
                              </p:par>
                              <p:par>
                                <p:cTn id="77" presetID="34" presetClass="emph" presetSubtype="0" fill="hold" grpId="1" nodeType="withEffect">
                                  <p:stCondLst>
                                    <p:cond delay="0"/>
                                  </p:stCondLst>
                                  <p:iterate type="lt">
                                    <p:tmPct val="10000"/>
                                  </p:iterate>
                                  <p:childTnLst>
                                    <p:animMotion origin="layout" path="M 0.0 0.0 L 0.0 -0.07213" pathEditMode="relative" ptsTypes="">
                                      <p:cBhvr>
                                        <p:cTn id="78" dur="250" accel="50000" decel="50000" autoRev="1" fill="hold">
                                          <p:stCondLst>
                                            <p:cond delay="0"/>
                                          </p:stCondLst>
                                        </p:cTn>
                                        <p:tgtEl>
                                          <p:spTgt spid="22"/>
                                        </p:tgtEl>
                                        <p:attrNameLst>
                                          <p:attrName>ppt_x</p:attrName>
                                          <p:attrName>ppt_y</p:attrName>
                                        </p:attrNameLst>
                                      </p:cBhvr>
                                    </p:animMotion>
                                    <p:animRot by="1500000">
                                      <p:cBhvr>
                                        <p:cTn id="79" dur="125" fill="hold">
                                          <p:stCondLst>
                                            <p:cond delay="0"/>
                                          </p:stCondLst>
                                        </p:cTn>
                                        <p:tgtEl>
                                          <p:spTgt spid="22"/>
                                        </p:tgtEl>
                                        <p:attrNameLst>
                                          <p:attrName>r</p:attrName>
                                        </p:attrNameLst>
                                      </p:cBhvr>
                                    </p:animRot>
                                    <p:animRot by="-1500000">
                                      <p:cBhvr>
                                        <p:cTn id="80" dur="125" fill="hold">
                                          <p:stCondLst>
                                            <p:cond delay="125"/>
                                          </p:stCondLst>
                                        </p:cTn>
                                        <p:tgtEl>
                                          <p:spTgt spid="22"/>
                                        </p:tgtEl>
                                        <p:attrNameLst>
                                          <p:attrName>r</p:attrName>
                                        </p:attrNameLst>
                                      </p:cBhvr>
                                    </p:animRot>
                                    <p:animRot by="-1500000">
                                      <p:cBhvr>
                                        <p:cTn id="81" dur="125" fill="hold">
                                          <p:stCondLst>
                                            <p:cond delay="250"/>
                                          </p:stCondLst>
                                        </p:cTn>
                                        <p:tgtEl>
                                          <p:spTgt spid="22"/>
                                        </p:tgtEl>
                                        <p:attrNameLst>
                                          <p:attrName>r</p:attrName>
                                        </p:attrNameLst>
                                      </p:cBhvr>
                                    </p:animRot>
                                    <p:animRot by="1500000">
                                      <p:cBhvr>
                                        <p:cTn id="82" dur="125" fill="hold">
                                          <p:stCondLst>
                                            <p:cond delay="375"/>
                                          </p:stCondLst>
                                        </p:cTn>
                                        <p:tgtEl>
                                          <p:spTgt spid="22"/>
                                        </p:tgtEl>
                                        <p:attrNameLst>
                                          <p:attrName>r</p:attrName>
                                        </p:attrNameLst>
                                      </p:cBhvr>
                                    </p:animRot>
                                  </p:childTnLst>
                                </p:cTn>
                              </p:par>
                            </p:childTnLst>
                          </p:cTn>
                        </p:par>
                        <p:par>
                          <p:cTn id="83" fill="hold">
                            <p:stCondLst>
                              <p:cond delay="5800"/>
                            </p:stCondLst>
                            <p:childTnLst>
                              <p:par>
                                <p:cTn id="84" presetID="42" presetClass="entr" presetSubtype="0" fill="hold" grpId="0" nodeType="afterEffect">
                                  <p:stCondLst>
                                    <p:cond delay="0"/>
                                  </p:stCondLst>
                                  <p:childTnLst>
                                    <p:set>
                                      <p:cBhvr>
                                        <p:cTn id="85" dur="1" fill="hold">
                                          <p:stCondLst>
                                            <p:cond delay="0"/>
                                          </p:stCondLst>
                                        </p:cTn>
                                        <p:tgtEl>
                                          <p:spTgt spid="65"/>
                                        </p:tgtEl>
                                        <p:attrNameLst>
                                          <p:attrName>style.visibility</p:attrName>
                                        </p:attrNameLst>
                                      </p:cBhvr>
                                      <p:to>
                                        <p:strVal val="visible"/>
                                      </p:to>
                                    </p:set>
                                    <p:animEffect transition="in" filter="fade">
                                      <p:cBhvr>
                                        <p:cTn id="86" dur="500"/>
                                        <p:tgtEl>
                                          <p:spTgt spid="65"/>
                                        </p:tgtEl>
                                      </p:cBhvr>
                                    </p:animEffect>
                                    <p:anim calcmode="lin" valueType="num">
                                      <p:cBhvr>
                                        <p:cTn id="87" dur="500" fill="hold"/>
                                        <p:tgtEl>
                                          <p:spTgt spid="65"/>
                                        </p:tgtEl>
                                        <p:attrNameLst>
                                          <p:attrName>ppt_x</p:attrName>
                                        </p:attrNameLst>
                                      </p:cBhvr>
                                      <p:tavLst>
                                        <p:tav tm="0">
                                          <p:val>
                                            <p:strVal val="#ppt_x"/>
                                          </p:val>
                                        </p:tav>
                                        <p:tav tm="100000">
                                          <p:val>
                                            <p:strVal val="#ppt_x"/>
                                          </p:val>
                                        </p:tav>
                                      </p:tavLst>
                                    </p:anim>
                                    <p:anim calcmode="lin" valueType="num">
                                      <p:cBhvr>
                                        <p:cTn id="88" dur="500" fill="hold"/>
                                        <p:tgtEl>
                                          <p:spTgt spid="65"/>
                                        </p:tgtEl>
                                        <p:attrNameLst>
                                          <p:attrName>ppt_y</p:attrName>
                                        </p:attrNameLst>
                                      </p:cBhvr>
                                      <p:tavLst>
                                        <p:tav tm="0">
                                          <p:val>
                                            <p:strVal val="#ppt_y+.1"/>
                                          </p:val>
                                        </p:tav>
                                        <p:tav tm="100000">
                                          <p:val>
                                            <p:strVal val="#ppt_y"/>
                                          </p:val>
                                        </p:tav>
                                      </p:tavLst>
                                    </p:anim>
                                  </p:childTnLst>
                                </p:cTn>
                              </p:par>
                            </p:childTnLst>
                          </p:cTn>
                        </p:par>
                        <p:par>
                          <p:cTn id="89" fill="hold">
                            <p:stCondLst>
                              <p:cond delay="6300"/>
                            </p:stCondLst>
                            <p:childTnLst>
                              <p:par>
                                <p:cTn id="90" presetID="53" presetClass="entr" presetSubtype="16" fill="hold" grpId="0" nodeType="afterEffect">
                                  <p:stCondLst>
                                    <p:cond delay="0"/>
                                  </p:stCondLst>
                                  <p:childTnLst>
                                    <p:set>
                                      <p:cBhvr>
                                        <p:cTn id="91" dur="1" fill="hold">
                                          <p:stCondLst>
                                            <p:cond delay="0"/>
                                          </p:stCondLst>
                                        </p:cTn>
                                        <p:tgtEl>
                                          <p:spTgt spid="66"/>
                                        </p:tgtEl>
                                        <p:attrNameLst>
                                          <p:attrName>style.visibility</p:attrName>
                                        </p:attrNameLst>
                                      </p:cBhvr>
                                      <p:to>
                                        <p:strVal val="visible"/>
                                      </p:to>
                                    </p:set>
                                    <p:anim calcmode="lin" valueType="num">
                                      <p:cBhvr>
                                        <p:cTn id="92" dur="500" fill="hold"/>
                                        <p:tgtEl>
                                          <p:spTgt spid="66"/>
                                        </p:tgtEl>
                                        <p:attrNameLst>
                                          <p:attrName>ppt_w</p:attrName>
                                        </p:attrNameLst>
                                      </p:cBhvr>
                                      <p:tavLst>
                                        <p:tav tm="0">
                                          <p:val>
                                            <p:fltVal val="0"/>
                                          </p:val>
                                        </p:tav>
                                        <p:tav tm="100000">
                                          <p:val>
                                            <p:strVal val="#ppt_w"/>
                                          </p:val>
                                        </p:tav>
                                      </p:tavLst>
                                    </p:anim>
                                    <p:anim calcmode="lin" valueType="num">
                                      <p:cBhvr>
                                        <p:cTn id="93" dur="500" fill="hold"/>
                                        <p:tgtEl>
                                          <p:spTgt spid="66"/>
                                        </p:tgtEl>
                                        <p:attrNameLst>
                                          <p:attrName>ppt_h</p:attrName>
                                        </p:attrNameLst>
                                      </p:cBhvr>
                                      <p:tavLst>
                                        <p:tav tm="0">
                                          <p:val>
                                            <p:fltVal val="0"/>
                                          </p:val>
                                        </p:tav>
                                        <p:tav tm="100000">
                                          <p:val>
                                            <p:strVal val="#ppt_h"/>
                                          </p:val>
                                        </p:tav>
                                      </p:tavLst>
                                    </p:anim>
                                    <p:animEffect transition="in" filter="fade">
                                      <p:cBhvr>
                                        <p:cTn id="9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66" grpId="0" animBg="1"/>
      <p:bldP spid="65" grpId="0"/>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29D5B88-0FFC-9C91-0CEF-AEDD280D6162}"/>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CCF1E0B9-93C4-2CB0-6DB7-C56326949423}"/>
              </a:ext>
            </a:extLst>
          </p:cNvPr>
          <p:cNvSpPr/>
          <p:nvPr userDrawn="1"/>
        </p:nvSpPr>
        <p:spPr>
          <a:xfrm>
            <a:off x="0" y="5288709"/>
            <a:ext cx="12192000" cy="156929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9B7BC20E-1F87-66A3-64AC-86E5F3249698}"/>
              </a:ext>
            </a:extLst>
          </p:cNvPr>
          <p:cNvSpPr/>
          <p:nvPr userDrawn="1"/>
        </p:nvSpPr>
        <p:spPr>
          <a:xfrm>
            <a:off x="-12700" y="5197269"/>
            <a:ext cx="12192000" cy="914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手繪多邊形: 圖案 18">
            <a:extLst>
              <a:ext uri="{FF2B5EF4-FFF2-40B4-BE49-F238E27FC236}">
                <a16:creationId xmlns:a16="http://schemas.microsoft.com/office/drawing/2014/main" id="{6FE985A3-A714-74B7-6740-50E93B9D470A}"/>
              </a:ext>
            </a:extLst>
          </p:cNvPr>
          <p:cNvSpPr/>
          <p:nvPr userDrawn="1"/>
        </p:nvSpPr>
        <p:spPr>
          <a:xfrm>
            <a:off x="546100" y="2388293"/>
            <a:ext cx="11106150" cy="2790767"/>
          </a:xfrm>
          <a:custGeom>
            <a:avLst/>
            <a:gdLst>
              <a:gd name="connsiteX0" fmla="*/ 0 w 11106150"/>
              <a:gd name="connsiteY0" fmla="*/ 0 h 2790767"/>
              <a:gd name="connsiteX1" fmla="*/ 11106150 w 11106150"/>
              <a:gd name="connsiteY1" fmla="*/ 0 h 2790767"/>
              <a:gd name="connsiteX2" fmla="*/ 11106150 w 11106150"/>
              <a:gd name="connsiteY2" fmla="*/ 2790767 h 2790767"/>
              <a:gd name="connsiteX3" fmla="*/ 0 w 11106150"/>
              <a:gd name="connsiteY3" fmla="*/ 2790767 h 2790767"/>
              <a:gd name="connsiteX4" fmla="*/ 0 w 11106150"/>
              <a:gd name="connsiteY4" fmla="*/ 0 h 279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6150" h="2790767">
                <a:moveTo>
                  <a:pt x="0" y="0"/>
                </a:moveTo>
                <a:lnTo>
                  <a:pt x="11106150" y="0"/>
                </a:lnTo>
                <a:lnTo>
                  <a:pt x="11106150" y="2790767"/>
                </a:lnTo>
                <a:lnTo>
                  <a:pt x="0" y="2790767"/>
                </a:lnTo>
                <a:lnTo>
                  <a:pt x="0" y="0"/>
                </a:lnTo>
                <a:close/>
              </a:path>
            </a:pathLst>
          </a:custGeom>
          <a:solidFill>
            <a:schemeClr val="bg1"/>
          </a:solidFill>
          <a:ln>
            <a:noFill/>
          </a:ln>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18" name="手繪多邊形: 圖案 17">
            <a:extLst>
              <a:ext uri="{FF2B5EF4-FFF2-40B4-BE49-F238E27FC236}">
                <a16:creationId xmlns:a16="http://schemas.microsoft.com/office/drawing/2014/main" id="{ABEEE925-3C23-97FE-83C6-2632EBA4263B}"/>
              </a:ext>
            </a:extLst>
          </p:cNvPr>
          <p:cNvSpPr/>
          <p:nvPr userDrawn="1"/>
        </p:nvSpPr>
        <p:spPr>
          <a:xfrm>
            <a:off x="539750" y="520240"/>
            <a:ext cx="11112500" cy="4652587"/>
          </a:xfrm>
          <a:custGeom>
            <a:avLst/>
            <a:gdLst>
              <a:gd name="connsiteX0" fmla="*/ 775447 w 11112500"/>
              <a:gd name="connsiteY0" fmla="*/ 0 h 4652587"/>
              <a:gd name="connsiteX1" fmla="*/ 10337053 w 11112500"/>
              <a:gd name="connsiteY1" fmla="*/ 0 h 4652587"/>
              <a:gd name="connsiteX2" fmla="*/ 11112500 w 11112500"/>
              <a:gd name="connsiteY2" fmla="*/ 775447 h 4652587"/>
              <a:gd name="connsiteX3" fmla="*/ 11112500 w 11112500"/>
              <a:gd name="connsiteY3" fmla="*/ 1861820 h 4652587"/>
              <a:gd name="connsiteX4" fmla="*/ 6350 w 11112500"/>
              <a:gd name="connsiteY4" fmla="*/ 1861820 h 4652587"/>
              <a:gd name="connsiteX5" fmla="*/ 6350 w 11112500"/>
              <a:gd name="connsiteY5" fmla="*/ 4652587 h 4652587"/>
              <a:gd name="connsiteX6" fmla="*/ 0 w 11112500"/>
              <a:gd name="connsiteY6" fmla="*/ 4652587 h 4652587"/>
              <a:gd name="connsiteX7" fmla="*/ 0 w 11112500"/>
              <a:gd name="connsiteY7" fmla="*/ 775447 h 4652587"/>
              <a:gd name="connsiteX8" fmla="*/ 775447 w 11112500"/>
              <a:gd name="connsiteY8" fmla="*/ 0 h 465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2500" h="4652587">
                <a:moveTo>
                  <a:pt x="775447" y="0"/>
                </a:moveTo>
                <a:lnTo>
                  <a:pt x="10337053" y="0"/>
                </a:lnTo>
                <a:cubicBezTo>
                  <a:pt x="10765321" y="0"/>
                  <a:pt x="11112500" y="347179"/>
                  <a:pt x="11112500" y="775447"/>
                </a:cubicBezTo>
                <a:lnTo>
                  <a:pt x="11112500" y="1861820"/>
                </a:lnTo>
                <a:lnTo>
                  <a:pt x="6350" y="1861820"/>
                </a:lnTo>
                <a:lnTo>
                  <a:pt x="6350" y="4652587"/>
                </a:lnTo>
                <a:lnTo>
                  <a:pt x="0" y="4652587"/>
                </a:lnTo>
                <a:lnTo>
                  <a:pt x="0" y="775447"/>
                </a:lnTo>
                <a:cubicBezTo>
                  <a:pt x="0" y="347179"/>
                  <a:pt x="347179" y="0"/>
                  <a:pt x="775447" y="0"/>
                </a:cubicBezTo>
                <a:close/>
              </a:path>
            </a:pathLst>
          </a:custGeom>
          <a:solidFill>
            <a:schemeClr val="bg1"/>
          </a:solid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cxnSp>
        <p:nvCxnSpPr>
          <p:cNvPr id="21" name="直線接點 20">
            <a:extLst>
              <a:ext uri="{FF2B5EF4-FFF2-40B4-BE49-F238E27FC236}">
                <a16:creationId xmlns:a16="http://schemas.microsoft.com/office/drawing/2014/main" id="{B216630C-45C5-1D6D-A11E-810994D72C1A}"/>
              </a:ext>
            </a:extLst>
          </p:cNvPr>
          <p:cNvCxnSpPr/>
          <p:nvPr userDrawn="1"/>
        </p:nvCxnSpPr>
        <p:spPr>
          <a:xfrm>
            <a:off x="1003300" y="1009766"/>
            <a:ext cx="0" cy="11118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8E0839B7-3BF4-844B-6D32-DFBFE630EDF7}"/>
              </a:ext>
            </a:extLst>
          </p:cNvPr>
          <p:cNvSpPr txBox="1"/>
          <p:nvPr userDrawn="1"/>
        </p:nvSpPr>
        <p:spPr>
          <a:xfrm>
            <a:off x="1606551" y="1010164"/>
            <a:ext cx="6375221" cy="1200329"/>
          </a:xfrm>
          <a:prstGeom prst="rect">
            <a:avLst/>
          </a:prstGeom>
          <a:noFill/>
        </p:spPr>
        <p:txBody>
          <a:bodyPr wrap="square" rtlCol="0">
            <a:spAutoFit/>
          </a:bodyPr>
          <a:lstStyle/>
          <a:p>
            <a:r>
              <a:rPr lang="en-US" altLang="zh-TW" sz="7200" b="1" dirty="0"/>
              <a:t>Final Project</a:t>
            </a:r>
            <a:endParaRPr lang="zh-TW" altLang="en-US" sz="7200" b="1" dirty="0"/>
          </a:p>
        </p:txBody>
      </p:sp>
      <p:sp>
        <p:nvSpPr>
          <p:cNvPr id="27" name="矩形: 圓角 26">
            <a:extLst>
              <a:ext uri="{FF2B5EF4-FFF2-40B4-BE49-F238E27FC236}">
                <a16:creationId xmlns:a16="http://schemas.microsoft.com/office/drawing/2014/main" id="{780A732B-73CA-2584-45B3-4DB75EFC0D25}"/>
              </a:ext>
            </a:extLst>
          </p:cNvPr>
          <p:cNvSpPr/>
          <p:nvPr userDrawn="1"/>
        </p:nvSpPr>
        <p:spPr>
          <a:xfrm>
            <a:off x="9727500" y="917532"/>
            <a:ext cx="1236448" cy="1127861"/>
          </a:xfrm>
          <a:prstGeom prst="roundRect">
            <a:avLst/>
          </a:prstGeom>
          <a:solidFill>
            <a:schemeClr val="accent1">
              <a:lumMod val="60000"/>
              <a:lumOff val="4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 name="群組 28">
            <a:extLst>
              <a:ext uri="{FF2B5EF4-FFF2-40B4-BE49-F238E27FC236}">
                <a16:creationId xmlns:a16="http://schemas.microsoft.com/office/drawing/2014/main" id="{C8AB046D-0650-56EA-F6FD-490CE25067FC}"/>
              </a:ext>
            </a:extLst>
          </p:cNvPr>
          <p:cNvGrpSpPr>
            <a:grpSpLocks noChangeAspect="1"/>
          </p:cNvGrpSpPr>
          <p:nvPr userDrawn="1"/>
        </p:nvGrpSpPr>
        <p:grpSpPr>
          <a:xfrm>
            <a:off x="9948466" y="1113960"/>
            <a:ext cx="826577" cy="691622"/>
            <a:chOff x="1770743" y="-1354452"/>
            <a:chExt cx="984122" cy="823446"/>
          </a:xfrm>
        </p:grpSpPr>
        <p:sp>
          <p:nvSpPr>
            <p:cNvPr id="30" name="甜甜圈 15">
              <a:extLst>
                <a:ext uri="{FF2B5EF4-FFF2-40B4-BE49-F238E27FC236}">
                  <a16:creationId xmlns:a16="http://schemas.microsoft.com/office/drawing/2014/main" id="{98B73A25-0955-5B9B-5F23-4D0D40DB1CBB}"/>
                </a:ext>
              </a:extLst>
            </p:cNvPr>
            <p:cNvSpPr/>
            <p:nvPr/>
          </p:nvSpPr>
          <p:spPr>
            <a:xfrm>
              <a:off x="1770743" y="-1354452"/>
              <a:ext cx="720000" cy="720000"/>
            </a:xfrm>
            <a:prstGeom prst="donut">
              <a:avLst>
                <a:gd name="adj" fmla="val 1290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1" name="矩形 30">
              <a:extLst>
                <a:ext uri="{FF2B5EF4-FFF2-40B4-BE49-F238E27FC236}">
                  <a16:creationId xmlns:a16="http://schemas.microsoft.com/office/drawing/2014/main" id="{D402919E-F105-861E-8215-AF1E4FFF9D53}"/>
                </a:ext>
              </a:extLst>
            </p:cNvPr>
            <p:cNvSpPr/>
            <p:nvPr/>
          </p:nvSpPr>
          <p:spPr>
            <a:xfrm rot="2322126">
              <a:off x="2269091" y="-711634"/>
              <a:ext cx="485774" cy="1806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6" name="矩形: 圓角 65">
            <a:extLst>
              <a:ext uri="{FF2B5EF4-FFF2-40B4-BE49-F238E27FC236}">
                <a16:creationId xmlns:a16="http://schemas.microsoft.com/office/drawing/2014/main" id="{BA0E1AA2-2D9B-4DE7-0585-E785ACC8B1BB}"/>
              </a:ext>
            </a:extLst>
          </p:cNvPr>
          <p:cNvSpPr/>
          <p:nvPr userDrawn="1"/>
        </p:nvSpPr>
        <p:spPr>
          <a:xfrm>
            <a:off x="4658315" y="3889533"/>
            <a:ext cx="2161585" cy="1054406"/>
          </a:xfrm>
          <a:prstGeom prst="roundRect">
            <a:avLst/>
          </a:prstGeom>
          <a:solidFill>
            <a:schemeClr val="accent1">
              <a:lumMod val="60000"/>
              <a:lumOff val="4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b="1" dirty="0"/>
              <a:t>謝謝觀賞</a:t>
            </a:r>
            <a:endParaRPr lang="zh-TW" altLang="en-US" sz="2400" b="1" dirty="0"/>
          </a:p>
        </p:txBody>
      </p:sp>
      <p:sp>
        <p:nvSpPr>
          <p:cNvPr id="65" name="文字方塊 64">
            <a:extLst>
              <a:ext uri="{FF2B5EF4-FFF2-40B4-BE49-F238E27FC236}">
                <a16:creationId xmlns:a16="http://schemas.microsoft.com/office/drawing/2014/main" id="{1E05488B-4EED-283E-8F63-498033679FD5}"/>
              </a:ext>
            </a:extLst>
          </p:cNvPr>
          <p:cNvSpPr txBox="1"/>
          <p:nvPr userDrawn="1"/>
        </p:nvSpPr>
        <p:spPr>
          <a:xfrm>
            <a:off x="3573398" y="2646374"/>
            <a:ext cx="5383646" cy="830997"/>
          </a:xfrm>
          <a:prstGeom prst="rect">
            <a:avLst/>
          </a:prstGeom>
          <a:noFill/>
        </p:spPr>
        <p:txBody>
          <a:bodyPr wrap="square" rtlCol="0">
            <a:spAutoFit/>
          </a:bodyPr>
          <a:lstStyle/>
          <a:p>
            <a:r>
              <a:rPr lang="zh-TW" altLang="en-US" sz="4800" b="1" dirty="0">
                <a:solidFill>
                  <a:schemeClr val="accent1">
                    <a:lumMod val="50000"/>
                  </a:schemeClr>
                </a:solidFill>
              </a:rPr>
              <a:t>診所管理系統</a:t>
            </a:r>
          </a:p>
        </p:txBody>
      </p:sp>
      <p:grpSp>
        <p:nvGrpSpPr>
          <p:cNvPr id="11" name="群組 10">
            <a:extLst>
              <a:ext uri="{FF2B5EF4-FFF2-40B4-BE49-F238E27FC236}">
                <a16:creationId xmlns:a16="http://schemas.microsoft.com/office/drawing/2014/main" id="{99195E03-2E25-7B44-3CA9-F9ECA9EC85F8}"/>
              </a:ext>
            </a:extLst>
          </p:cNvPr>
          <p:cNvGrpSpPr/>
          <p:nvPr userDrawn="1"/>
        </p:nvGrpSpPr>
        <p:grpSpPr>
          <a:xfrm>
            <a:off x="2301707" y="5275492"/>
            <a:ext cx="1502197" cy="1502196"/>
            <a:chOff x="8047188" y="797980"/>
            <a:chExt cx="1302104" cy="1302103"/>
          </a:xfrm>
        </p:grpSpPr>
        <p:sp>
          <p:nvSpPr>
            <p:cNvPr id="12" name="橢圓 11">
              <a:extLst>
                <a:ext uri="{FF2B5EF4-FFF2-40B4-BE49-F238E27FC236}">
                  <a16:creationId xmlns:a16="http://schemas.microsoft.com/office/drawing/2014/main" id="{A6EBBB09-BFFB-BBB9-1C92-88CBCCB6C1FD}"/>
                </a:ext>
              </a:extLst>
            </p:cNvPr>
            <p:cNvSpPr/>
            <p:nvPr userDrawn="1"/>
          </p:nvSpPr>
          <p:spPr>
            <a:xfrm>
              <a:off x="8047188" y="797980"/>
              <a:ext cx="1302104" cy="1302103"/>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a:extLst>
                <a:ext uri="{FF2B5EF4-FFF2-40B4-BE49-F238E27FC236}">
                  <a16:creationId xmlns:a16="http://schemas.microsoft.com/office/drawing/2014/main" id="{40BBBEB5-671E-C579-6F58-4C540C2BCECA}"/>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7473" b="92171" l="9337" r="92875">
                          <a14:foregroundMark x1="43735" y1="17794" x2="43735" y2="17794"/>
                          <a14:foregroundMark x1="46437" y1="10320" x2="46437" y2="10320"/>
                          <a14:foregroundMark x1="45455" y1="7829" x2="45455" y2="7829"/>
                          <a14:foregroundMark x1="42998" y1="35409" x2="42998" y2="35409"/>
                          <a14:foregroundMark x1="43735" y1="47865" x2="43735" y2="50890"/>
                          <a14:foregroundMark x1="48157" y1="67260" x2="48157" y2="67260"/>
                          <a14:foregroundMark x1="43735" y1="44662" x2="38575" y2="82206"/>
                          <a14:foregroundMark x1="49877" y1="46619" x2="49877" y2="83986"/>
                          <a14:foregroundMark x1="51597" y1="40391" x2="54054" y2="87722"/>
                          <a14:foregroundMark x1="54054" y1="87722" x2="55037" y2="89680"/>
                          <a14:foregroundMark x1="34152" y1="37900" x2="31695" y2="74733"/>
                          <a14:foregroundMark x1="28256" y1="38434" x2="17936" y2="69039"/>
                          <a14:foregroundMark x1="34152" y1="39146" x2="51597" y2="44128"/>
                          <a14:foregroundMark x1="51597" y1="37189" x2="85995" y2="43416"/>
                          <a14:foregroundMark x1="48894" y1="35409" x2="58477" y2="25979"/>
                          <a14:foregroundMark x1="28993" y1="33452" x2="58477" y2="39680"/>
                          <a14:foregroundMark x1="59214" y1="42171" x2="58477" y2="92171"/>
                          <a14:foregroundMark x1="54054" y1="35943" x2="89435" y2="39146"/>
                          <a14:foregroundMark x1="63636" y1="42171" x2="92875" y2="42883"/>
                        </a14:backgroundRemoval>
                      </a14:imgEffect>
                    </a14:imgLayer>
                  </a14:imgProps>
                </a:ext>
              </a:extLst>
            </a:blip>
            <a:srcRect/>
            <a:stretch>
              <a:fillRect/>
            </a:stretch>
          </p:blipFill>
          <p:spPr>
            <a:xfrm>
              <a:off x="8268607" y="817903"/>
              <a:ext cx="897643" cy="1239498"/>
            </a:xfrm>
            <a:custGeom>
              <a:avLst/>
              <a:gdLst>
                <a:gd name="connsiteX0" fmla="*/ 451079 w 1848959"/>
                <a:gd name="connsiteY0" fmla="*/ 0 h 2553108"/>
                <a:gd name="connsiteX1" fmla="*/ 1274606 w 1848959"/>
                <a:gd name="connsiteY1" fmla="*/ 0 h 2553108"/>
                <a:gd name="connsiteX2" fmla="*/ 1278711 w 1848959"/>
                <a:gd name="connsiteY2" fmla="*/ 1056 h 2553108"/>
                <a:gd name="connsiteX3" fmla="*/ 1752413 w 1848959"/>
                <a:gd name="connsiteY3" fmla="*/ 257530 h 2553108"/>
                <a:gd name="connsiteX4" fmla="*/ 1848959 w 1848959"/>
                <a:gd name="connsiteY4" fmla="*/ 345277 h 2553108"/>
                <a:gd name="connsiteX5" fmla="*/ 1848959 w 1848959"/>
                <a:gd name="connsiteY5" fmla="*/ 2328073 h 2553108"/>
                <a:gd name="connsiteX6" fmla="*/ 1752413 w 1848959"/>
                <a:gd name="connsiteY6" fmla="*/ 2415820 h 2553108"/>
                <a:gd name="connsiteX7" fmla="*/ 1644753 w 1848959"/>
                <a:gd name="connsiteY7" fmla="*/ 2496327 h 2553108"/>
                <a:gd name="connsiteX8" fmla="*/ 1551289 w 1848959"/>
                <a:gd name="connsiteY8" fmla="*/ 2553108 h 2553108"/>
                <a:gd name="connsiteX9" fmla="*/ 174396 w 1848959"/>
                <a:gd name="connsiteY9" fmla="*/ 2553108 h 2553108"/>
                <a:gd name="connsiteX10" fmla="*/ 80932 w 1848959"/>
                <a:gd name="connsiteY10" fmla="*/ 2496327 h 2553108"/>
                <a:gd name="connsiteX11" fmla="*/ 0 w 1848959"/>
                <a:gd name="connsiteY11" fmla="*/ 2435808 h 2553108"/>
                <a:gd name="connsiteX12" fmla="*/ 0 w 1848959"/>
                <a:gd name="connsiteY12" fmla="*/ 237542 h 2553108"/>
                <a:gd name="connsiteX13" fmla="*/ 80932 w 1848959"/>
                <a:gd name="connsiteY13" fmla="*/ 177023 h 2553108"/>
                <a:gd name="connsiteX14" fmla="*/ 446973 w 1848959"/>
                <a:gd name="connsiteY14" fmla="*/ 1056 h 255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48959" h="2553108">
                  <a:moveTo>
                    <a:pt x="451079" y="0"/>
                  </a:moveTo>
                  <a:lnTo>
                    <a:pt x="1274606" y="0"/>
                  </a:lnTo>
                  <a:lnTo>
                    <a:pt x="1278711" y="1056"/>
                  </a:lnTo>
                  <a:cubicBezTo>
                    <a:pt x="1453875" y="55537"/>
                    <a:pt x="1614275" y="143528"/>
                    <a:pt x="1752413" y="257530"/>
                  </a:cubicBezTo>
                  <a:lnTo>
                    <a:pt x="1848959" y="345277"/>
                  </a:lnTo>
                  <a:lnTo>
                    <a:pt x="1848959" y="2328073"/>
                  </a:lnTo>
                  <a:lnTo>
                    <a:pt x="1752413" y="2415820"/>
                  </a:lnTo>
                  <a:cubicBezTo>
                    <a:pt x="1717879" y="2444321"/>
                    <a:pt x="1681953" y="2471195"/>
                    <a:pt x="1644753" y="2496327"/>
                  </a:cubicBezTo>
                  <a:lnTo>
                    <a:pt x="1551289" y="2553108"/>
                  </a:lnTo>
                  <a:lnTo>
                    <a:pt x="174396" y="2553108"/>
                  </a:lnTo>
                  <a:lnTo>
                    <a:pt x="80932" y="2496327"/>
                  </a:lnTo>
                  <a:lnTo>
                    <a:pt x="0" y="2435808"/>
                  </a:lnTo>
                  <a:lnTo>
                    <a:pt x="0" y="237542"/>
                  </a:lnTo>
                  <a:lnTo>
                    <a:pt x="80932" y="177023"/>
                  </a:lnTo>
                  <a:cubicBezTo>
                    <a:pt x="192532" y="101627"/>
                    <a:pt x="315600" y="41917"/>
                    <a:pt x="446973" y="1056"/>
                  </a:cubicBezTo>
                  <a:close/>
                </a:path>
              </a:pathLst>
            </a:custGeom>
          </p:spPr>
        </p:pic>
      </p:grpSp>
      <p:pic>
        <p:nvPicPr>
          <p:cNvPr id="24" name="圖片 23">
            <a:extLst>
              <a:ext uri="{FF2B5EF4-FFF2-40B4-BE49-F238E27FC236}">
                <a16:creationId xmlns:a16="http://schemas.microsoft.com/office/drawing/2014/main" id="{D2AA020E-80B5-C0D7-F4F3-DA6157AD3BE3}"/>
              </a:ext>
            </a:extLst>
          </p:cNvPr>
          <p:cNvPicPr>
            <a:picLocks noChangeAspect="1"/>
          </p:cNvPicPr>
          <p:nvPr userDrawn="1"/>
        </p:nvPicPr>
        <p:blipFill>
          <a:blip r:embed="rId4"/>
          <a:srcRect l="25226" t="11657" r="26266" b="6667"/>
          <a:stretch>
            <a:fillRect/>
          </a:stretch>
        </p:blipFill>
        <p:spPr>
          <a:xfrm>
            <a:off x="5133300" y="5263300"/>
            <a:ext cx="1483908" cy="1483906"/>
          </a:xfrm>
          <a:custGeom>
            <a:avLst/>
            <a:gdLst>
              <a:gd name="connsiteX0" fmla="*/ 984270 w 1968540"/>
              <a:gd name="connsiteY0" fmla="*/ 0 h 1968538"/>
              <a:gd name="connsiteX1" fmla="*/ 1968540 w 1968540"/>
              <a:gd name="connsiteY1" fmla="*/ 984269 h 1968538"/>
              <a:gd name="connsiteX2" fmla="*/ 984270 w 1968540"/>
              <a:gd name="connsiteY2" fmla="*/ 1968538 h 1968538"/>
              <a:gd name="connsiteX3" fmla="*/ 0 w 1968540"/>
              <a:gd name="connsiteY3" fmla="*/ 984269 h 1968538"/>
              <a:gd name="connsiteX4" fmla="*/ 984270 w 1968540"/>
              <a:gd name="connsiteY4" fmla="*/ 0 h 1968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540" h="1968538">
                <a:moveTo>
                  <a:pt x="984270" y="0"/>
                </a:moveTo>
                <a:cubicBezTo>
                  <a:pt x="1527867" y="0"/>
                  <a:pt x="1968540" y="440672"/>
                  <a:pt x="1968540" y="984269"/>
                </a:cubicBezTo>
                <a:cubicBezTo>
                  <a:pt x="1968540" y="1527866"/>
                  <a:pt x="1527867" y="1968538"/>
                  <a:pt x="984270" y="1968538"/>
                </a:cubicBezTo>
                <a:cubicBezTo>
                  <a:pt x="440673" y="1968538"/>
                  <a:pt x="0" y="1527866"/>
                  <a:pt x="0" y="984269"/>
                </a:cubicBezTo>
                <a:cubicBezTo>
                  <a:pt x="0" y="440672"/>
                  <a:pt x="440673" y="0"/>
                  <a:pt x="984270" y="0"/>
                </a:cubicBezTo>
                <a:close/>
              </a:path>
            </a:pathLst>
          </a:custGeom>
        </p:spPr>
      </p:pic>
      <p:pic>
        <p:nvPicPr>
          <p:cNvPr id="25" name="圖片 24">
            <a:extLst>
              <a:ext uri="{FF2B5EF4-FFF2-40B4-BE49-F238E27FC236}">
                <a16:creationId xmlns:a16="http://schemas.microsoft.com/office/drawing/2014/main" id="{2A49FE4C-4810-95E3-78AB-4CC64934F63D}"/>
              </a:ext>
            </a:extLst>
          </p:cNvPr>
          <p:cNvPicPr>
            <a:picLocks noChangeAspect="1"/>
          </p:cNvPicPr>
          <p:nvPr userDrawn="1"/>
        </p:nvPicPr>
        <p:blipFill>
          <a:blip r:embed="rId5"/>
          <a:srcRect l="3469" t="15901" r="11716" b="8664"/>
          <a:stretch>
            <a:fillRect/>
          </a:stretch>
        </p:blipFill>
        <p:spPr>
          <a:xfrm>
            <a:off x="7955747" y="843700"/>
            <a:ext cx="1371133" cy="1371132"/>
          </a:xfrm>
          <a:custGeom>
            <a:avLst/>
            <a:gdLst>
              <a:gd name="connsiteX0" fmla="*/ 1503955 w 3007910"/>
              <a:gd name="connsiteY0" fmla="*/ 0 h 3007908"/>
              <a:gd name="connsiteX1" fmla="*/ 3007910 w 3007910"/>
              <a:gd name="connsiteY1" fmla="*/ 1503954 h 3007908"/>
              <a:gd name="connsiteX2" fmla="*/ 1503955 w 3007910"/>
              <a:gd name="connsiteY2" fmla="*/ 3007908 h 3007908"/>
              <a:gd name="connsiteX3" fmla="*/ 0 w 3007910"/>
              <a:gd name="connsiteY3" fmla="*/ 1503954 h 3007908"/>
              <a:gd name="connsiteX4" fmla="*/ 1503955 w 3007910"/>
              <a:gd name="connsiteY4" fmla="*/ 0 h 300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7910" h="3007908">
                <a:moveTo>
                  <a:pt x="1503955" y="0"/>
                </a:moveTo>
                <a:cubicBezTo>
                  <a:pt x="2334566" y="0"/>
                  <a:pt x="3007910" y="673343"/>
                  <a:pt x="3007910" y="1503954"/>
                </a:cubicBezTo>
                <a:cubicBezTo>
                  <a:pt x="3007910" y="2334565"/>
                  <a:pt x="2334566" y="3007908"/>
                  <a:pt x="1503955" y="3007908"/>
                </a:cubicBezTo>
                <a:cubicBezTo>
                  <a:pt x="673344" y="3007908"/>
                  <a:pt x="0" y="2334565"/>
                  <a:pt x="0" y="1503954"/>
                </a:cubicBezTo>
                <a:cubicBezTo>
                  <a:pt x="0" y="673343"/>
                  <a:pt x="673344" y="0"/>
                  <a:pt x="1503955" y="0"/>
                </a:cubicBezTo>
                <a:close/>
              </a:path>
            </a:pathLst>
          </a:custGeom>
        </p:spPr>
      </p:pic>
      <p:pic>
        <p:nvPicPr>
          <p:cNvPr id="26" name="圖片 25">
            <a:extLst>
              <a:ext uri="{FF2B5EF4-FFF2-40B4-BE49-F238E27FC236}">
                <a16:creationId xmlns:a16="http://schemas.microsoft.com/office/drawing/2014/main" id="{83903BB9-1764-F1E2-3BAA-65C62B02E82C}"/>
              </a:ext>
            </a:extLst>
          </p:cNvPr>
          <p:cNvPicPr>
            <a:picLocks noChangeAspect="1"/>
          </p:cNvPicPr>
          <p:nvPr userDrawn="1"/>
        </p:nvPicPr>
        <p:blipFill>
          <a:blip r:embed="rId5"/>
          <a:srcRect l="3469" t="15901" r="11716" b="8664"/>
          <a:stretch>
            <a:fillRect/>
          </a:stretch>
        </p:blipFill>
        <p:spPr>
          <a:xfrm>
            <a:off x="8062427" y="5321212"/>
            <a:ext cx="1371133" cy="1371132"/>
          </a:xfrm>
          <a:custGeom>
            <a:avLst/>
            <a:gdLst>
              <a:gd name="connsiteX0" fmla="*/ 1503955 w 3007910"/>
              <a:gd name="connsiteY0" fmla="*/ 0 h 3007908"/>
              <a:gd name="connsiteX1" fmla="*/ 3007910 w 3007910"/>
              <a:gd name="connsiteY1" fmla="*/ 1503954 h 3007908"/>
              <a:gd name="connsiteX2" fmla="*/ 1503955 w 3007910"/>
              <a:gd name="connsiteY2" fmla="*/ 3007908 h 3007908"/>
              <a:gd name="connsiteX3" fmla="*/ 0 w 3007910"/>
              <a:gd name="connsiteY3" fmla="*/ 1503954 h 3007908"/>
              <a:gd name="connsiteX4" fmla="*/ 1503955 w 3007910"/>
              <a:gd name="connsiteY4" fmla="*/ 0 h 300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7910" h="3007908">
                <a:moveTo>
                  <a:pt x="1503955" y="0"/>
                </a:moveTo>
                <a:cubicBezTo>
                  <a:pt x="2334566" y="0"/>
                  <a:pt x="3007910" y="673343"/>
                  <a:pt x="3007910" y="1503954"/>
                </a:cubicBezTo>
                <a:cubicBezTo>
                  <a:pt x="3007910" y="2334565"/>
                  <a:pt x="2334566" y="3007908"/>
                  <a:pt x="1503955" y="3007908"/>
                </a:cubicBezTo>
                <a:cubicBezTo>
                  <a:pt x="673344" y="3007908"/>
                  <a:pt x="0" y="2334565"/>
                  <a:pt x="0" y="1503954"/>
                </a:cubicBezTo>
                <a:cubicBezTo>
                  <a:pt x="0" y="673343"/>
                  <a:pt x="673344" y="0"/>
                  <a:pt x="1503955" y="0"/>
                </a:cubicBezTo>
                <a:close/>
              </a:path>
            </a:pathLst>
          </a:custGeom>
        </p:spPr>
      </p:pic>
      <p:pic>
        <p:nvPicPr>
          <p:cNvPr id="23" name="圖片 22">
            <a:extLst>
              <a:ext uri="{FF2B5EF4-FFF2-40B4-BE49-F238E27FC236}">
                <a16:creationId xmlns:a16="http://schemas.microsoft.com/office/drawing/2014/main" id="{438FB220-DED4-6A30-CB2A-136AAFE38EB9}"/>
              </a:ext>
            </a:extLst>
          </p:cNvPr>
          <p:cNvPicPr>
            <a:picLocks noChangeAspect="1"/>
          </p:cNvPicPr>
          <p:nvPr userDrawn="1"/>
        </p:nvPicPr>
        <p:blipFill>
          <a:blip r:embed="rId4"/>
          <a:srcRect l="25226" t="11657" r="26266" b="6667"/>
          <a:stretch>
            <a:fillRect/>
          </a:stretch>
        </p:blipFill>
        <p:spPr>
          <a:xfrm>
            <a:off x="7888692" y="740068"/>
            <a:ext cx="1483908" cy="1483906"/>
          </a:xfrm>
          <a:custGeom>
            <a:avLst/>
            <a:gdLst>
              <a:gd name="connsiteX0" fmla="*/ 984270 w 1968540"/>
              <a:gd name="connsiteY0" fmla="*/ 0 h 1968538"/>
              <a:gd name="connsiteX1" fmla="*/ 1968540 w 1968540"/>
              <a:gd name="connsiteY1" fmla="*/ 984269 h 1968538"/>
              <a:gd name="connsiteX2" fmla="*/ 984270 w 1968540"/>
              <a:gd name="connsiteY2" fmla="*/ 1968538 h 1968538"/>
              <a:gd name="connsiteX3" fmla="*/ 0 w 1968540"/>
              <a:gd name="connsiteY3" fmla="*/ 984269 h 1968538"/>
              <a:gd name="connsiteX4" fmla="*/ 984270 w 1968540"/>
              <a:gd name="connsiteY4" fmla="*/ 0 h 1968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540" h="1968538">
                <a:moveTo>
                  <a:pt x="984270" y="0"/>
                </a:moveTo>
                <a:cubicBezTo>
                  <a:pt x="1527867" y="0"/>
                  <a:pt x="1968540" y="440672"/>
                  <a:pt x="1968540" y="984269"/>
                </a:cubicBezTo>
                <a:cubicBezTo>
                  <a:pt x="1968540" y="1527866"/>
                  <a:pt x="1527867" y="1968538"/>
                  <a:pt x="984270" y="1968538"/>
                </a:cubicBezTo>
                <a:cubicBezTo>
                  <a:pt x="440673" y="1968538"/>
                  <a:pt x="0" y="1527866"/>
                  <a:pt x="0" y="984269"/>
                </a:cubicBezTo>
                <a:cubicBezTo>
                  <a:pt x="0" y="440672"/>
                  <a:pt x="440673" y="0"/>
                  <a:pt x="984270" y="0"/>
                </a:cubicBezTo>
                <a:close/>
              </a:path>
            </a:pathLst>
          </a:custGeom>
        </p:spPr>
      </p:pic>
      <p:grpSp>
        <p:nvGrpSpPr>
          <p:cNvPr id="10" name="群組 9">
            <a:extLst>
              <a:ext uri="{FF2B5EF4-FFF2-40B4-BE49-F238E27FC236}">
                <a16:creationId xmlns:a16="http://schemas.microsoft.com/office/drawing/2014/main" id="{0211F2B6-E5E7-6AFC-B0B1-7F66461B7B02}"/>
              </a:ext>
            </a:extLst>
          </p:cNvPr>
          <p:cNvGrpSpPr/>
          <p:nvPr userDrawn="1"/>
        </p:nvGrpSpPr>
        <p:grpSpPr>
          <a:xfrm>
            <a:off x="7855163" y="697396"/>
            <a:ext cx="1588605" cy="1588604"/>
            <a:chOff x="8047188" y="770548"/>
            <a:chExt cx="1302104" cy="1302103"/>
          </a:xfrm>
        </p:grpSpPr>
        <p:sp>
          <p:nvSpPr>
            <p:cNvPr id="37" name="橢圓 36">
              <a:extLst>
                <a:ext uri="{FF2B5EF4-FFF2-40B4-BE49-F238E27FC236}">
                  <a16:creationId xmlns:a16="http://schemas.microsoft.com/office/drawing/2014/main" id="{BD0EA688-D849-F4EB-CEC0-A59F2B690E3E}"/>
                </a:ext>
              </a:extLst>
            </p:cNvPr>
            <p:cNvSpPr/>
            <p:nvPr userDrawn="1"/>
          </p:nvSpPr>
          <p:spPr>
            <a:xfrm>
              <a:off x="8047188" y="770548"/>
              <a:ext cx="1302104" cy="1302103"/>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圖片 14">
              <a:extLst>
                <a:ext uri="{FF2B5EF4-FFF2-40B4-BE49-F238E27FC236}">
                  <a16:creationId xmlns:a16="http://schemas.microsoft.com/office/drawing/2014/main" id="{C6F30DBB-4DCD-8BB8-9F2C-E408D5F470BB}"/>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7473" b="92171" l="9337" r="92875">
                          <a14:foregroundMark x1="43735" y1="17794" x2="43735" y2="17794"/>
                          <a14:foregroundMark x1="46437" y1="10320" x2="46437" y2="10320"/>
                          <a14:foregroundMark x1="45455" y1="7829" x2="45455" y2="7829"/>
                          <a14:foregroundMark x1="42998" y1="35409" x2="42998" y2="35409"/>
                          <a14:foregroundMark x1="43735" y1="47865" x2="43735" y2="50890"/>
                          <a14:foregroundMark x1="48157" y1="67260" x2="48157" y2="67260"/>
                          <a14:foregroundMark x1="43735" y1="44662" x2="38575" y2="82206"/>
                          <a14:foregroundMark x1="49877" y1="46619" x2="49877" y2="83986"/>
                          <a14:foregroundMark x1="51597" y1="40391" x2="54054" y2="87722"/>
                          <a14:foregroundMark x1="54054" y1="87722" x2="55037" y2="89680"/>
                          <a14:foregroundMark x1="34152" y1="37900" x2="31695" y2="74733"/>
                          <a14:foregroundMark x1="28256" y1="38434" x2="17936" y2="69039"/>
                          <a14:foregroundMark x1="34152" y1="39146" x2="51597" y2="44128"/>
                          <a14:foregroundMark x1="51597" y1="37189" x2="85995" y2="43416"/>
                          <a14:foregroundMark x1="48894" y1="35409" x2="58477" y2="25979"/>
                          <a14:foregroundMark x1="28993" y1="33452" x2="58477" y2="39680"/>
                          <a14:foregroundMark x1="59214" y1="42171" x2="58477" y2="92171"/>
                          <a14:foregroundMark x1="54054" y1="35943" x2="89435" y2="39146"/>
                          <a14:foregroundMark x1="63636" y1="42171" x2="92875" y2="42883"/>
                        </a14:backgroundRemoval>
                      </a14:imgEffect>
                    </a14:imgLayer>
                  </a14:imgProps>
                </a:ext>
              </a:extLst>
            </a:blip>
            <a:srcRect/>
            <a:stretch>
              <a:fillRect/>
            </a:stretch>
          </p:blipFill>
          <p:spPr>
            <a:xfrm>
              <a:off x="8259463" y="827047"/>
              <a:ext cx="897643" cy="1239498"/>
            </a:xfrm>
            <a:custGeom>
              <a:avLst/>
              <a:gdLst>
                <a:gd name="connsiteX0" fmla="*/ 451079 w 1848959"/>
                <a:gd name="connsiteY0" fmla="*/ 0 h 2553108"/>
                <a:gd name="connsiteX1" fmla="*/ 1274606 w 1848959"/>
                <a:gd name="connsiteY1" fmla="*/ 0 h 2553108"/>
                <a:gd name="connsiteX2" fmla="*/ 1278711 w 1848959"/>
                <a:gd name="connsiteY2" fmla="*/ 1056 h 2553108"/>
                <a:gd name="connsiteX3" fmla="*/ 1752413 w 1848959"/>
                <a:gd name="connsiteY3" fmla="*/ 257530 h 2553108"/>
                <a:gd name="connsiteX4" fmla="*/ 1848959 w 1848959"/>
                <a:gd name="connsiteY4" fmla="*/ 345277 h 2553108"/>
                <a:gd name="connsiteX5" fmla="*/ 1848959 w 1848959"/>
                <a:gd name="connsiteY5" fmla="*/ 2328073 h 2553108"/>
                <a:gd name="connsiteX6" fmla="*/ 1752413 w 1848959"/>
                <a:gd name="connsiteY6" fmla="*/ 2415820 h 2553108"/>
                <a:gd name="connsiteX7" fmla="*/ 1644753 w 1848959"/>
                <a:gd name="connsiteY7" fmla="*/ 2496327 h 2553108"/>
                <a:gd name="connsiteX8" fmla="*/ 1551289 w 1848959"/>
                <a:gd name="connsiteY8" fmla="*/ 2553108 h 2553108"/>
                <a:gd name="connsiteX9" fmla="*/ 174396 w 1848959"/>
                <a:gd name="connsiteY9" fmla="*/ 2553108 h 2553108"/>
                <a:gd name="connsiteX10" fmla="*/ 80932 w 1848959"/>
                <a:gd name="connsiteY10" fmla="*/ 2496327 h 2553108"/>
                <a:gd name="connsiteX11" fmla="*/ 0 w 1848959"/>
                <a:gd name="connsiteY11" fmla="*/ 2435808 h 2553108"/>
                <a:gd name="connsiteX12" fmla="*/ 0 w 1848959"/>
                <a:gd name="connsiteY12" fmla="*/ 237542 h 2553108"/>
                <a:gd name="connsiteX13" fmla="*/ 80932 w 1848959"/>
                <a:gd name="connsiteY13" fmla="*/ 177023 h 2553108"/>
                <a:gd name="connsiteX14" fmla="*/ 446973 w 1848959"/>
                <a:gd name="connsiteY14" fmla="*/ 1056 h 255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48959" h="2553108">
                  <a:moveTo>
                    <a:pt x="451079" y="0"/>
                  </a:moveTo>
                  <a:lnTo>
                    <a:pt x="1274606" y="0"/>
                  </a:lnTo>
                  <a:lnTo>
                    <a:pt x="1278711" y="1056"/>
                  </a:lnTo>
                  <a:cubicBezTo>
                    <a:pt x="1453875" y="55537"/>
                    <a:pt x="1614275" y="143528"/>
                    <a:pt x="1752413" y="257530"/>
                  </a:cubicBezTo>
                  <a:lnTo>
                    <a:pt x="1848959" y="345277"/>
                  </a:lnTo>
                  <a:lnTo>
                    <a:pt x="1848959" y="2328073"/>
                  </a:lnTo>
                  <a:lnTo>
                    <a:pt x="1752413" y="2415820"/>
                  </a:lnTo>
                  <a:cubicBezTo>
                    <a:pt x="1717879" y="2444321"/>
                    <a:pt x="1681953" y="2471195"/>
                    <a:pt x="1644753" y="2496327"/>
                  </a:cubicBezTo>
                  <a:lnTo>
                    <a:pt x="1551289" y="2553108"/>
                  </a:lnTo>
                  <a:lnTo>
                    <a:pt x="174396" y="2553108"/>
                  </a:lnTo>
                  <a:lnTo>
                    <a:pt x="80932" y="2496327"/>
                  </a:lnTo>
                  <a:lnTo>
                    <a:pt x="0" y="2435808"/>
                  </a:lnTo>
                  <a:lnTo>
                    <a:pt x="0" y="237542"/>
                  </a:lnTo>
                  <a:lnTo>
                    <a:pt x="80932" y="177023"/>
                  </a:lnTo>
                  <a:cubicBezTo>
                    <a:pt x="192532" y="101627"/>
                    <a:pt x="315600" y="41917"/>
                    <a:pt x="446973" y="1056"/>
                  </a:cubicBezTo>
                  <a:close/>
                </a:path>
              </a:pathLst>
            </a:custGeom>
          </p:spPr>
        </p:pic>
      </p:grpSp>
    </p:spTree>
    <p:extLst>
      <p:ext uri="{BB962C8B-B14F-4D97-AF65-F5344CB8AC3E}">
        <p14:creationId xmlns:p14="http://schemas.microsoft.com/office/powerpoint/2010/main" val="156132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indefinite" fill="hold" nodeType="afterEffect">
                                  <p:stCondLst>
                                    <p:cond delay="0"/>
                                  </p:stCondLst>
                                  <p:endCondLst>
                                    <p:cond evt="onNext" delay="0">
                                      <p:tgtEl>
                                        <p:sldTgt/>
                                      </p:tgtEl>
                                    </p:cond>
                                  </p:endCondLst>
                                  <p:childTnLst>
                                    <p:anim calcmode="discrete" valueType="str">
                                      <p:cBhvr>
                                        <p:cTn id="9" dur="1000" fill="hold"/>
                                        <p:tgtEl>
                                          <p:spTgt spid="21"/>
                                        </p:tgtEl>
                                        <p:attrNameLst>
                                          <p:attrName>style.visibility</p:attrName>
                                        </p:attrNameLst>
                                      </p:cBhvr>
                                      <p:tavLst>
                                        <p:tav tm="0">
                                          <p:val>
                                            <p:strVal val="hidden"/>
                                          </p:val>
                                        </p:tav>
                                        <p:tav tm="50000">
                                          <p:val>
                                            <p:strVal val="visible"/>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250" fill="hold"/>
                                        <p:tgtEl>
                                          <p:spTgt spid="25"/>
                                        </p:tgtEl>
                                        <p:attrNameLst>
                                          <p:attrName>ppt_w</p:attrName>
                                        </p:attrNameLst>
                                      </p:cBhvr>
                                      <p:tavLst>
                                        <p:tav tm="0">
                                          <p:val>
                                            <p:fltVal val="0"/>
                                          </p:val>
                                        </p:tav>
                                        <p:tav tm="100000">
                                          <p:val>
                                            <p:strVal val="#ppt_w"/>
                                          </p:val>
                                        </p:tav>
                                      </p:tavLst>
                                    </p:anim>
                                    <p:anim calcmode="lin" valueType="num">
                                      <p:cBhvr>
                                        <p:cTn id="14" dur="250" fill="hold"/>
                                        <p:tgtEl>
                                          <p:spTgt spid="25"/>
                                        </p:tgtEl>
                                        <p:attrNameLst>
                                          <p:attrName>ppt_h</p:attrName>
                                        </p:attrNameLst>
                                      </p:cBhvr>
                                      <p:tavLst>
                                        <p:tav tm="0">
                                          <p:val>
                                            <p:fltVal val="0"/>
                                          </p:val>
                                        </p:tav>
                                        <p:tav tm="100000">
                                          <p:val>
                                            <p:strVal val="#ppt_h"/>
                                          </p:val>
                                        </p:tav>
                                      </p:tavLst>
                                    </p:anim>
                                    <p:animEffect transition="in" filter="fade">
                                      <p:cBhvr>
                                        <p:cTn id="15" dur="250"/>
                                        <p:tgtEl>
                                          <p:spTgt spid="25"/>
                                        </p:tgtEl>
                                      </p:cBhvr>
                                    </p:animEffect>
                                  </p:childTnLst>
                                </p:cTn>
                              </p:par>
                              <p:par>
                                <p:cTn id="16" presetID="0" presetClass="path" presetSubtype="0" accel="50000" decel="50000" fill="hold" nodeType="withEffect">
                                  <p:stCondLst>
                                    <p:cond delay="0"/>
                                  </p:stCondLst>
                                  <p:childTnLst>
                                    <p:animMotion origin="layout" path="M -3.95833E-6 3.33333E-6 L -0.56927 0.00231 " pathEditMode="relative" rAng="0" ptsTypes="AA">
                                      <p:cBhvr>
                                        <p:cTn id="17" dur="500" fill="hold"/>
                                        <p:tgtEl>
                                          <p:spTgt spid="25"/>
                                        </p:tgtEl>
                                        <p:attrNameLst>
                                          <p:attrName>ppt_x</p:attrName>
                                          <p:attrName>ppt_y</p:attrName>
                                        </p:attrNameLst>
                                      </p:cBhvr>
                                      <p:rCtr x="-28464" y="116"/>
                                    </p:animMotion>
                                  </p:childTnLst>
                                </p:cTn>
                              </p:par>
                            </p:childTnLst>
                          </p:cTn>
                        </p:par>
                        <p:par>
                          <p:cTn id="18" fill="hold">
                            <p:stCondLst>
                              <p:cond delay="1500"/>
                            </p:stCondLst>
                            <p:childTnLst>
                              <p:par>
                                <p:cTn id="19" presetID="53" presetClass="exit" presetSubtype="32" fill="hold" nodeType="afterEffect">
                                  <p:stCondLst>
                                    <p:cond delay="0"/>
                                  </p:stCondLst>
                                  <p:childTnLst>
                                    <p:anim calcmode="lin" valueType="num">
                                      <p:cBhvr>
                                        <p:cTn id="20" dur="500"/>
                                        <p:tgtEl>
                                          <p:spTgt spid="25"/>
                                        </p:tgtEl>
                                        <p:attrNameLst>
                                          <p:attrName>ppt_w</p:attrName>
                                        </p:attrNameLst>
                                      </p:cBhvr>
                                      <p:tavLst>
                                        <p:tav tm="0">
                                          <p:val>
                                            <p:strVal val="ppt_w"/>
                                          </p:val>
                                        </p:tav>
                                        <p:tav tm="100000">
                                          <p:val>
                                            <p:fltVal val="0"/>
                                          </p:val>
                                        </p:tav>
                                      </p:tavLst>
                                    </p:anim>
                                    <p:anim calcmode="lin" valueType="num">
                                      <p:cBhvr>
                                        <p:cTn id="21" dur="500"/>
                                        <p:tgtEl>
                                          <p:spTgt spid="25"/>
                                        </p:tgtEl>
                                        <p:attrNameLst>
                                          <p:attrName>ppt_h</p:attrName>
                                        </p:attrNameLst>
                                      </p:cBhvr>
                                      <p:tavLst>
                                        <p:tav tm="0">
                                          <p:val>
                                            <p:strVal val="ppt_h"/>
                                          </p:val>
                                        </p:tav>
                                        <p:tav tm="100000">
                                          <p:val>
                                            <p:fltVal val="0"/>
                                          </p:val>
                                        </p:tav>
                                      </p:tavLst>
                                    </p:anim>
                                    <p:animEffect transition="out" filter="fade">
                                      <p:cBhvr>
                                        <p:cTn id="22" dur="500"/>
                                        <p:tgtEl>
                                          <p:spTgt spid="25"/>
                                        </p:tgtEl>
                                      </p:cBhvr>
                                    </p:animEffect>
                                    <p:set>
                                      <p:cBhvr>
                                        <p:cTn id="23" dur="1" fill="hold">
                                          <p:stCondLst>
                                            <p:cond delay="499"/>
                                          </p:stCondLst>
                                        </p:cTn>
                                        <p:tgtEl>
                                          <p:spTgt spid="25"/>
                                        </p:tgtEl>
                                        <p:attrNameLst>
                                          <p:attrName>style.visibility</p:attrName>
                                        </p:attrNameLst>
                                      </p:cBhvr>
                                      <p:to>
                                        <p:strVal val="hidden"/>
                                      </p:to>
                                    </p:se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250" fill="hold"/>
                                        <p:tgtEl>
                                          <p:spTgt spid="26"/>
                                        </p:tgtEl>
                                        <p:attrNameLst>
                                          <p:attrName>ppt_w</p:attrName>
                                        </p:attrNameLst>
                                      </p:cBhvr>
                                      <p:tavLst>
                                        <p:tav tm="0">
                                          <p:val>
                                            <p:fltVal val="0"/>
                                          </p:val>
                                        </p:tav>
                                        <p:tav tm="100000">
                                          <p:val>
                                            <p:strVal val="#ppt_w"/>
                                          </p:val>
                                        </p:tav>
                                      </p:tavLst>
                                    </p:anim>
                                    <p:anim calcmode="lin" valueType="num">
                                      <p:cBhvr>
                                        <p:cTn id="28" dur="250" fill="hold"/>
                                        <p:tgtEl>
                                          <p:spTgt spid="26"/>
                                        </p:tgtEl>
                                        <p:attrNameLst>
                                          <p:attrName>ppt_h</p:attrName>
                                        </p:attrNameLst>
                                      </p:cBhvr>
                                      <p:tavLst>
                                        <p:tav tm="0">
                                          <p:val>
                                            <p:fltVal val="0"/>
                                          </p:val>
                                        </p:tav>
                                        <p:tav tm="100000">
                                          <p:val>
                                            <p:strVal val="#ppt_h"/>
                                          </p:val>
                                        </p:tav>
                                      </p:tavLst>
                                    </p:anim>
                                    <p:animEffect transition="in" filter="fade">
                                      <p:cBhvr>
                                        <p:cTn id="29" dur="250"/>
                                        <p:tgtEl>
                                          <p:spTgt spid="26"/>
                                        </p:tgtEl>
                                      </p:cBhvr>
                                    </p:animEffect>
                                  </p:childTnLst>
                                </p:cTn>
                              </p:par>
                            </p:childTnLst>
                          </p:cTn>
                        </p:par>
                        <p:par>
                          <p:cTn id="30" fill="hold">
                            <p:stCondLst>
                              <p:cond delay="2250"/>
                            </p:stCondLst>
                            <p:childTnLst>
                              <p:par>
                                <p:cTn id="31" presetID="53" presetClass="entr" presetSubtype="16"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p:cTn id="33" dur="250" fill="hold"/>
                                        <p:tgtEl>
                                          <p:spTgt spid="23"/>
                                        </p:tgtEl>
                                        <p:attrNameLst>
                                          <p:attrName>ppt_w</p:attrName>
                                        </p:attrNameLst>
                                      </p:cBhvr>
                                      <p:tavLst>
                                        <p:tav tm="0">
                                          <p:val>
                                            <p:fltVal val="0"/>
                                          </p:val>
                                        </p:tav>
                                        <p:tav tm="100000">
                                          <p:val>
                                            <p:strVal val="#ppt_w"/>
                                          </p:val>
                                        </p:tav>
                                      </p:tavLst>
                                    </p:anim>
                                    <p:anim calcmode="lin" valueType="num">
                                      <p:cBhvr>
                                        <p:cTn id="34" dur="250" fill="hold"/>
                                        <p:tgtEl>
                                          <p:spTgt spid="23"/>
                                        </p:tgtEl>
                                        <p:attrNameLst>
                                          <p:attrName>ppt_h</p:attrName>
                                        </p:attrNameLst>
                                      </p:cBhvr>
                                      <p:tavLst>
                                        <p:tav tm="0">
                                          <p:val>
                                            <p:fltVal val="0"/>
                                          </p:val>
                                        </p:tav>
                                        <p:tav tm="100000">
                                          <p:val>
                                            <p:strVal val="#ppt_h"/>
                                          </p:val>
                                        </p:tav>
                                      </p:tavLst>
                                    </p:anim>
                                    <p:animEffect transition="in" filter="fade">
                                      <p:cBhvr>
                                        <p:cTn id="35" dur="250"/>
                                        <p:tgtEl>
                                          <p:spTgt spid="23"/>
                                        </p:tgtEl>
                                      </p:cBhvr>
                                    </p:animEffect>
                                  </p:childTnLst>
                                </p:cTn>
                              </p:par>
                              <p:par>
                                <p:cTn id="36" presetID="0" presetClass="path" presetSubtype="0" accel="50000" decel="50000" fill="hold" nodeType="withEffect">
                                  <p:stCondLst>
                                    <p:cond delay="0"/>
                                  </p:stCondLst>
                                  <p:childTnLst>
                                    <p:animMotion origin="layout" path="M -2.5E-6 0.00139 L -0.56302 0.00533 " pathEditMode="relative" rAng="0" ptsTypes="AA">
                                      <p:cBhvr>
                                        <p:cTn id="37" dur="500" fill="hold"/>
                                        <p:tgtEl>
                                          <p:spTgt spid="23"/>
                                        </p:tgtEl>
                                        <p:attrNameLst>
                                          <p:attrName>ppt_x</p:attrName>
                                          <p:attrName>ppt_y</p:attrName>
                                        </p:attrNameLst>
                                      </p:cBhvr>
                                      <p:rCtr x="-28151" y="185"/>
                                    </p:animMotion>
                                  </p:childTnLst>
                                </p:cTn>
                              </p:par>
                            </p:childTnLst>
                          </p:cTn>
                        </p:par>
                        <p:par>
                          <p:cTn id="38" fill="hold">
                            <p:stCondLst>
                              <p:cond delay="2750"/>
                            </p:stCondLst>
                            <p:childTnLst>
                              <p:par>
                                <p:cTn id="39" presetID="53" presetClass="exit" presetSubtype="32" fill="hold" nodeType="afterEffect">
                                  <p:stCondLst>
                                    <p:cond delay="0"/>
                                  </p:stCondLst>
                                  <p:childTnLst>
                                    <p:anim calcmode="lin" valueType="num">
                                      <p:cBhvr>
                                        <p:cTn id="40" dur="500"/>
                                        <p:tgtEl>
                                          <p:spTgt spid="23"/>
                                        </p:tgtEl>
                                        <p:attrNameLst>
                                          <p:attrName>ppt_w</p:attrName>
                                        </p:attrNameLst>
                                      </p:cBhvr>
                                      <p:tavLst>
                                        <p:tav tm="0">
                                          <p:val>
                                            <p:strVal val="ppt_w"/>
                                          </p:val>
                                        </p:tav>
                                        <p:tav tm="100000">
                                          <p:val>
                                            <p:fltVal val="0"/>
                                          </p:val>
                                        </p:tav>
                                      </p:tavLst>
                                    </p:anim>
                                    <p:anim calcmode="lin" valueType="num">
                                      <p:cBhvr>
                                        <p:cTn id="41" dur="500"/>
                                        <p:tgtEl>
                                          <p:spTgt spid="23"/>
                                        </p:tgtEl>
                                        <p:attrNameLst>
                                          <p:attrName>ppt_h</p:attrName>
                                        </p:attrNameLst>
                                      </p:cBhvr>
                                      <p:tavLst>
                                        <p:tav tm="0">
                                          <p:val>
                                            <p:strVal val="ppt_h"/>
                                          </p:val>
                                        </p:tav>
                                        <p:tav tm="100000">
                                          <p:val>
                                            <p:fltVal val="0"/>
                                          </p:val>
                                        </p:tav>
                                      </p:tavLst>
                                    </p:anim>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3250"/>
                            </p:stCondLst>
                            <p:childTnLst>
                              <p:par>
                                <p:cTn id="45" presetID="53" presetClass="entr" presetSubtype="16" fill="hold" nodeType="after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p:cTn id="47" dur="250" fill="hold"/>
                                        <p:tgtEl>
                                          <p:spTgt spid="24"/>
                                        </p:tgtEl>
                                        <p:attrNameLst>
                                          <p:attrName>ppt_w</p:attrName>
                                        </p:attrNameLst>
                                      </p:cBhvr>
                                      <p:tavLst>
                                        <p:tav tm="0">
                                          <p:val>
                                            <p:fltVal val="0"/>
                                          </p:val>
                                        </p:tav>
                                        <p:tav tm="100000">
                                          <p:val>
                                            <p:strVal val="#ppt_w"/>
                                          </p:val>
                                        </p:tav>
                                      </p:tavLst>
                                    </p:anim>
                                    <p:anim calcmode="lin" valueType="num">
                                      <p:cBhvr>
                                        <p:cTn id="48" dur="250" fill="hold"/>
                                        <p:tgtEl>
                                          <p:spTgt spid="24"/>
                                        </p:tgtEl>
                                        <p:attrNameLst>
                                          <p:attrName>ppt_h</p:attrName>
                                        </p:attrNameLst>
                                      </p:cBhvr>
                                      <p:tavLst>
                                        <p:tav tm="0">
                                          <p:val>
                                            <p:fltVal val="0"/>
                                          </p:val>
                                        </p:tav>
                                        <p:tav tm="100000">
                                          <p:val>
                                            <p:strVal val="#ppt_h"/>
                                          </p:val>
                                        </p:tav>
                                      </p:tavLst>
                                    </p:anim>
                                    <p:animEffect transition="in" filter="fade">
                                      <p:cBhvr>
                                        <p:cTn id="49" dur="250"/>
                                        <p:tgtEl>
                                          <p:spTgt spid="24"/>
                                        </p:tgtEl>
                                      </p:cBhvr>
                                    </p:animEffect>
                                  </p:childTnLst>
                                </p:cTn>
                              </p:par>
                            </p:childTnLst>
                          </p:cTn>
                        </p:par>
                        <p:par>
                          <p:cTn id="50" fill="hold">
                            <p:stCondLst>
                              <p:cond delay="3500"/>
                            </p:stCondLst>
                            <p:childTnLst>
                              <p:par>
                                <p:cTn id="51" presetID="53" presetClass="entr" presetSubtype="16"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250" fill="hold"/>
                                        <p:tgtEl>
                                          <p:spTgt spid="10"/>
                                        </p:tgtEl>
                                        <p:attrNameLst>
                                          <p:attrName>ppt_w</p:attrName>
                                        </p:attrNameLst>
                                      </p:cBhvr>
                                      <p:tavLst>
                                        <p:tav tm="0">
                                          <p:val>
                                            <p:fltVal val="0"/>
                                          </p:val>
                                        </p:tav>
                                        <p:tav tm="100000">
                                          <p:val>
                                            <p:strVal val="#ppt_w"/>
                                          </p:val>
                                        </p:tav>
                                      </p:tavLst>
                                    </p:anim>
                                    <p:anim calcmode="lin" valueType="num">
                                      <p:cBhvr>
                                        <p:cTn id="54" dur="250" fill="hold"/>
                                        <p:tgtEl>
                                          <p:spTgt spid="10"/>
                                        </p:tgtEl>
                                        <p:attrNameLst>
                                          <p:attrName>ppt_h</p:attrName>
                                        </p:attrNameLst>
                                      </p:cBhvr>
                                      <p:tavLst>
                                        <p:tav tm="0">
                                          <p:val>
                                            <p:fltVal val="0"/>
                                          </p:val>
                                        </p:tav>
                                        <p:tav tm="100000">
                                          <p:val>
                                            <p:strVal val="#ppt_h"/>
                                          </p:val>
                                        </p:tav>
                                      </p:tavLst>
                                    </p:anim>
                                    <p:animEffect transition="in" filter="fade">
                                      <p:cBhvr>
                                        <p:cTn id="55" dur="250"/>
                                        <p:tgtEl>
                                          <p:spTgt spid="10"/>
                                        </p:tgtEl>
                                      </p:cBhvr>
                                    </p:animEffect>
                                  </p:childTnLst>
                                </p:cTn>
                              </p:par>
                              <p:par>
                                <p:cTn id="56" presetID="0" presetClass="path" presetSubtype="0" accel="50000" decel="50000" fill="hold" nodeType="withEffect">
                                  <p:stCondLst>
                                    <p:cond delay="0"/>
                                  </p:stCondLst>
                                  <p:childTnLst>
                                    <p:animMotion origin="layout" path="M 5E-6 -1.11111E-6 L -0.55717 0.00139 " pathEditMode="relative" rAng="0" ptsTypes="AA">
                                      <p:cBhvr>
                                        <p:cTn id="57" dur="500" fill="hold"/>
                                        <p:tgtEl>
                                          <p:spTgt spid="10"/>
                                        </p:tgtEl>
                                        <p:attrNameLst>
                                          <p:attrName>ppt_x</p:attrName>
                                          <p:attrName>ppt_y</p:attrName>
                                        </p:attrNameLst>
                                      </p:cBhvr>
                                      <p:rCtr x="-27865" y="69"/>
                                    </p:animMotion>
                                  </p:childTnLst>
                                </p:cTn>
                              </p:par>
                            </p:childTnLst>
                          </p:cTn>
                        </p:par>
                        <p:par>
                          <p:cTn id="58" fill="hold">
                            <p:stCondLst>
                              <p:cond delay="4000"/>
                            </p:stCondLst>
                            <p:childTnLst>
                              <p:par>
                                <p:cTn id="59" presetID="53" presetClass="exit" presetSubtype="32" fill="hold" nodeType="afterEffect">
                                  <p:stCondLst>
                                    <p:cond delay="0"/>
                                  </p:stCondLst>
                                  <p:childTnLst>
                                    <p:anim calcmode="lin" valueType="num">
                                      <p:cBhvr>
                                        <p:cTn id="60" dur="500"/>
                                        <p:tgtEl>
                                          <p:spTgt spid="10"/>
                                        </p:tgtEl>
                                        <p:attrNameLst>
                                          <p:attrName>ppt_w</p:attrName>
                                        </p:attrNameLst>
                                      </p:cBhvr>
                                      <p:tavLst>
                                        <p:tav tm="0">
                                          <p:val>
                                            <p:strVal val="ppt_w"/>
                                          </p:val>
                                        </p:tav>
                                        <p:tav tm="100000">
                                          <p:val>
                                            <p:fltVal val="0"/>
                                          </p:val>
                                        </p:tav>
                                      </p:tavLst>
                                    </p:anim>
                                    <p:anim calcmode="lin" valueType="num">
                                      <p:cBhvr>
                                        <p:cTn id="61" dur="500"/>
                                        <p:tgtEl>
                                          <p:spTgt spid="10"/>
                                        </p:tgtEl>
                                        <p:attrNameLst>
                                          <p:attrName>ppt_h</p:attrName>
                                        </p:attrNameLst>
                                      </p:cBhvr>
                                      <p:tavLst>
                                        <p:tav tm="0">
                                          <p:val>
                                            <p:strVal val="ppt_h"/>
                                          </p:val>
                                        </p:tav>
                                        <p:tav tm="100000">
                                          <p:val>
                                            <p:fltVal val="0"/>
                                          </p:val>
                                        </p:tav>
                                      </p:tavLst>
                                    </p:anim>
                                    <p:animEffect transition="out" filter="fade">
                                      <p:cBhvr>
                                        <p:cTn id="62" dur="500"/>
                                        <p:tgtEl>
                                          <p:spTgt spid="10"/>
                                        </p:tgtEl>
                                      </p:cBhvr>
                                    </p:animEffect>
                                    <p:set>
                                      <p:cBhvr>
                                        <p:cTn id="63" dur="1" fill="hold">
                                          <p:stCondLst>
                                            <p:cond delay="499"/>
                                          </p:stCondLst>
                                        </p:cTn>
                                        <p:tgtEl>
                                          <p:spTgt spid="10"/>
                                        </p:tgtEl>
                                        <p:attrNameLst>
                                          <p:attrName>style.visibility</p:attrName>
                                        </p:attrNameLst>
                                      </p:cBhvr>
                                      <p:to>
                                        <p:strVal val="hidden"/>
                                      </p:to>
                                    </p:set>
                                  </p:childTnLst>
                                </p:cTn>
                              </p:par>
                            </p:childTnLst>
                          </p:cTn>
                        </p:par>
                        <p:par>
                          <p:cTn id="64" fill="hold">
                            <p:stCondLst>
                              <p:cond delay="4500"/>
                            </p:stCondLst>
                            <p:childTnLst>
                              <p:par>
                                <p:cTn id="65" presetID="53" presetClass="entr" presetSubtype="16"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p:cTn id="67" dur="250" fill="hold"/>
                                        <p:tgtEl>
                                          <p:spTgt spid="11"/>
                                        </p:tgtEl>
                                        <p:attrNameLst>
                                          <p:attrName>ppt_w</p:attrName>
                                        </p:attrNameLst>
                                      </p:cBhvr>
                                      <p:tavLst>
                                        <p:tav tm="0">
                                          <p:val>
                                            <p:fltVal val="0"/>
                                          </p:val>
                                        </p:tav>
                                        <p:tav tm="100000">
                                          <p:val>
                                            <p:strVal val="#ppt_w"/>
                                          </p:val>
                                        </p:tav>
                                      </p:tavLst>
                                    </p:anim>
                                    <p:anim calcmode="lin" valueType="num">
                                      <p:cBhvr>
                                        <p:cTn id="68" dur="250" fill="hold"/>
                                        <p:tgtEl>
                                          <p:spTgt spid="11"/>
                                        </p:tgtEl>
                                        <p:attrNameLst>
                                          <p:attrName>ppt_h</p:attrName>
                                        </p:attrNameLst>
                                      </p:cBhvr>
                                      <p:tavLst>
                                        <p:tav tm="0">
                                          <p:val>
                                            <p:fltVal val="0"/>
                                          </p:val>
                                        </p:tav>
                                        <p:tav tm="100000">
                                          <p:val>
                                            <p:strVal val="#ppt_h"/>
                                          </p:val>
                                        </p:tav>
                                      </p:tavLst>
                                    </p:anim>
                                    <p:animEffect transition="in" filter="fade">
                                      <p:cBhvr>
                                        <p:cTn id="69" dur="250"/>
                                        <p:tgtEl>
                                          <p:spTgt spid="11"/>
                                        </p:tgtEl>
                                      </p:cBhvr>
                                    </p:animEffect>
                                  </p:childTnLst>
                                </p:cTn>
                              </p:par>
                            </p:childTnLst>
                          </p:cTn>
                        </p:par>
                        <p:par>
                          <p:cTn id="70" fill="hold">
                            <p:stCondLst>
                              <p:cond delay="4750"/>
                            </p:stCondLst>
                            <p:childTnLst>
                              <p:par>
                                <p:cTn id="71" presetID="1" presetClass="exit" presetSubtype="0" fill="hold" nodeType="afterEffect">
                                  <p:stCondLst>
                                    <p:cond delay="0"/>
                                  </p:stCondLst>
                                  <p:childTnLst>
                                    <p:set>
                                      <p:cBhvr>
                                        <p:cTn id="72" dur="1" fill="hold">
                                          <p:stCondLst>
                                            <p:cond delay="0"/>
                                          </p:stCondLst>
                                        </p:cTn>
                                        <p:tgtEl>
                                          <p:spTgt spid="21"/>
                                        </p:tgtEl>
                                        <p:attrNameLst>
                                          <p:attrName>style.visibility</p:attrName>
                                        </p:attrNameLst>
                                      </p:cBhvr>
                                      <p:to>
                                        <p:strVal val="hidden"/>
                                      </p:to>
                                    </p:set>
                                  </p:childTnLst>
                                </p:cTn>
                              </p:par>
                            </p:childTnLst>
                          </p:cTn>
                        </p:par>
                        <p:par>
                          <p:cTn id="73" fill="hold">
                            <p:stCondLst>
                              <p:cond delay="4750"/>
                            </p:stCondLst>
                            <p:childTnLst>
                              <p:par>
                                <p:cTn id="74" presetID="22" presetClass="entr" presetSubtype="8" fill="hold" grpId="0" nodeType="afterEffect">
                                  <p:stCondLst>
                                    <p:cond delay="0"/>
                                  </p:stCondLst>
                                  <p:iterate type="lt">
                                    <p:tmPct val="0"/>
                                  </p:iterate>
                                  <p:childTnLst>
                                    <p:set>
                                      <p:cBhvr>
                                        <p:cTn id="75" dur="1" fill="hold">
                                          <p:stCondLst>
                                            <p:cond delay="0"/>
                                          </p:stCondLst>
                                        </p:cTn>
                                        <p:tgtEl>
                                          <p:spTgt spid="22"/>
                                        </p:tgtEl>
                                        <p:attrNameLst>
                                          <p:attrName>style.visibility</p:attrName>
                                        </p:attrNameLst>
                                      </p:cBhvr>
                                      <p:to>
                                        <p:strVal val="visible"/>
                                      </p:to>
                                    </p:set>
                                    <p:animEffect transition="in" filter="wipe(left)">
                                      <p:cBhvr>
                                        <p:cTn id="76" dur="500"/>
                                        <p:tgtEl>
                                          <p:spTgt spid="22"/>
                                        </p:tgtEl>
                                      </p:cBhvr>
                                    </p:animEffect>
                                  </p:childTnLst>
                                </p:cTn>
                              </p:par>
                              <p:par>
                                <p:cTn id="77" presetID="34" presetClass="emph" presetSubtype="0" fill="hold" grpId="1" nodeType="withEffect">
                                  <p:stCondLst>
                                    <p:cond delay="0"/>
                                  </p:stCondLst>
                                  <p:iterate type="lt">
                                    <p:tmPct val="10000"/>
                                  </p:iterate>
                                  <p:childTnLst>
                                    <p:animMotion origin="layout" path="M 0.0 0.0 L 0.0 -0.07213" pathEditMode="relative" ptsTypes="">
                                      <p:cBhvr>
                                        <p:cTn id="78" dur="250" accel="50000" decel="50000" autoRev="1" fill="hold">
                                          <p:stCondLst>
                                            <p:cond delay="0"/>
                                          </p:stCondLst>
                                        </p:cTn>
                                        <p:tgtEl>
                                          <p:spTgt spid="22"/>
                                        </p:tgtEl>
                                        <p:attrNameLst>
                                          <p:attrName>ppt_x</p:attrName>
                                          <p:attrName>ppt_y</p:attrName>
                                        </p:attrNameLst>
                                      </p:cBhvr>
                                    </p:animMotion>
                                    <p:animRot by="1500000">
                                      <p:cBhvr>
                                        <p:cTn id="79" dur="125" fill="hold">
                                          <p:stCondLst>
                                            <p:cond delay="0"/>
                                          </p:stCondLst>
                                        </p:cTn>
                                        <p:tgtEl>
                                          <p:spTgt spid="22"/>
                                        </p:tgtEl>
                                        <p:attrNameLst>
                                          <p:attrName>r</p:attrName>
                                        </p:attrNameLst>
                                      </p:cBhvr>
                                    </p:animRot>
                                    <p:animRot by="-1500000">
                                      <p:cBhvr>
                                        <p:cTn id="80" dur="125" fill="hold">
                                          <p:stCondLst>
                                            <p:cond delay="125"/>
                                          </p:stCondLst>
                                        </p:cTn>
                                        <p:tgtEl>
                                          <p:spTgt spid="22"/>
                                        </p:tgtEl>
                                        <p:attrNameLst>
                                          <p:attrName>r</p:attrName>
                                        </p:attrNameLst>
                                      </p:cBhvr>
                                    </p:animRot>
                                    <p:animRot by="-1500000">
                                      <p:cBhvr>
                                        <p:cTn id="81" dur="125" fill="hold">
                                          <p:stCondLst>
                                            <p:cond delay="250"/>
                                          </p:stCondLst>
                                        </p:cTn>
                                        <p:tgtEl>
                                          <p:spTgt spid="22"/>
                                        </p:tgtEl>
                                        <p:attrNameLst>
                                          <p:attrName>r</p:attrName>
                                        </p:attrNameLst>
                                      </p:cBhvr>
                                    </p:animRot>
                                    <p:animRot by="1500000">
                                      <p:cBhvr>
                                        <p:cTn id="82" dur="125" fill="hold">
                                          <p:stCondLst>
                                            <p:cond delay="375"/>
                                          </p:stCondLst>
                                        </p:cTn>
                                        <p:tgtEl>
                                          <p:spTgt spid="22"/>
                                        </p:tgtEl>
                                        <p:attrNameLst>
                                          <p:attrName>r</p:attrName>
                                        </p:attrNameLst>
                                      </p:cBhvr>
                                    </p:animRot>
                                  </p:childTnLst>
                                </p:cTn>
                              </p:par>
                            </p:childTnLst>
                          </p:cTn>
                        </p:par>
                        <p:par>
                          <p:cTn id="83" fill="hold">
                            <p:stCondLst>
                              <p:cond delay="5800"/>
                            </p:stCondLst>
                            <p:childTnLst>
                              <p:par>
                                <p:cTn id="84" presetID="42" presetClass="entr" presetSubtype="0" fill="hold" grpId="0" nodeType="afterEffect">
                                  <p:stCondLst>
                                    <p:cond delay="0"/>
                                  </p:stCondLst>
                                  <p:childTnLst>
                                    <p:set>
                                      <p:cBhvr>
                                        <p:cTn id="85" dur="1" fill="hold">
                                          <p:stCondLst>
                                            <p:cond delay="0"/>
                                          </p:stCondLst>
                                        </p:cTn>
                                        <p:tgtEl>
                                          <p:spTgt spid="65"/>
                                        </p:tgtEl>
                                        <p:attrNameLst>
                                          <p:attrName>style.visibility</p:attrName>
                                        </p:attrNameLst>
                                      </p:cBhvr>
                                      <p:to>
                                        <p:strVal val="visible"/>
                                      </p:to>
                                    </p:set>
                                    <p:animEffect transition="in" filter="fade">
                                      <p:cBhvr>
                                        <p:cTn id="86" dur="500"/>
                                        <p:tgtEl>
                                          <p:spTgt spid="65"/>
                                        </p:tgtEl>
                                      </p:cBhvr>
                                    </p:animEffect>
                                    <p:anim calcmode="lin" valueType="num">
                                      <p:cBhvr>
                                        <p:cTn id="87" dur="500" fill="hold"/>
                                        <p:tgtEl>
                                          <p:spTgt spid="65"/>
                                        </p:tgtEl>
                                        <p:attrNameLst>
                                          <p:attrName>ppt_x</p:attrName>
                                        </p:attrNameLst>
                                      </p:cBhvr>
                                      <p:tavLst>
                                        <p:tav tm="0">
                                          <p:val>
                                            <p:strVal val="#ppt_x"/>
                                          </p:val>
                                        </p:tav>
                                        <p:tav tm="100000">
                                          <p:val>
                                            <p:strVal val="#ppt_x"/>
                                          </p:val>
                                        </p:tav>
                                      </p:tavLst>
                                    </p:anim>
                                    <p:anim calcmode="lin" valueType="num">
                                      <p:cBhvr>
                                        <p:cTn id="88" dur="500" fill="hold"/>
                                        <p:tgtEl>
                                          <p:spTgt spid="65"/>
                                        </p:tgtEl>
                                        <p:attrNameLst>
                                          <p:attrName>ppt_y</p:attrName>
                                        </p:attrNameLst>
                                      </p:cBhvr>
                                      <p:tavLst>
                                        <p:tav tm="0">
                                          <p:val>
                                            <p:strVal val="#ppt_y+.1"/>
                                          </p:val>
                                        </p:tav>
                                        <p:tav tm="100000">
                                          <p:val>
                                            <p:strVal val="#ppt_y"/>
                                          </p:val>
                                        </p:tav>
                                      </p:tavLst>
                                    </p:anim>
                                  </p:childTnLst>
                                </p:cTn>
                              </p:par>
                            </p:childTnLst>
                          </p:cTn>
                        </p:par>
                        <p:par>
                          <p:cTn id="89" fill="hold">
                            <p:stCondLst>
                              <p:cond delay="6300"/>
                            </p:stCondLst>
                            <p:childTnLst>
                              <p:par>
                                <p:cTn id="90" presetID="53" presetClass="entr" presetSubtype="16" fill="hold" grpId="0" nodeType="afterEffect">
                                  <p:stCondLst>
                                    <p:cond delay="0"/>
                                  </p:stCondLst>
                                  <p:childTnLst>
                                    <p:set>
                                      <p:cBhvr>
                                        <p:cTn id="91" dur="1" fill="hold">
                                          <p:stCondLst>
                                            <p:cond delay="0"/>
                                          </p:stCondLst>
                                        </p:cTn>
                                        <p:tgtEl>
                                          <p:spTgt spid="66"/>
                                        </p:tgtEl>
                                        <p:attrNameLst>
                                          <p:attrName>style.visibility</p:attrName>
                                        </p:attrNameLst>
                                      </p:cBhvr>
                                      <p:to>
                                        <p:strVal val="visible"/>
                                      </p:to>
                                    </p:set>
                                    <p:anim calcmode="lin" valueType="num">
                                      <p:cBhvr>
                                        <p:cTn id="92" dur="500" fill="hold"/>
                                        <p:tgtEl>
                                          <p:spTgt spid="66"/>
                                        </p:tgtEl>
                                        <p:attrNameLst>
                                          <p:attrName>ppt_w</p:attrName>
                                        </p:attrNameLst>
                                      </p:cBhvr>
                                      <p:tavLst>
                                        <p:tav tm="0">
                                          <p:val>
                                            <p:fltVal val="0"/>
                                          </p:val>
                                        </p:tav>
                                        <p:tav tm="100000">
                                          <p:val>
                                            <p:strVal val="#ppt_w"/>
                                          </p:val>
                                        </p:tav>
                                      </p:tavLst>
                                    </p:anim>
                                    <p:anim calcmode="lin" valueType="num">
                                      <p:cBhvr>
                                        <p:cTn id="93" dur="500" fill="hold"/>
                                        <p:tgtEl>
                                          <p:spTgt spid="66"/>
                                        </p:tgtEl>
                                        <p:attrNameLst>
                                          <p:attrName>ppt_h</p:attrName>
                                        </p:attrNameLst>
                                      </p:cBhvr>
                                      <p:tavLst>
                                        <p:tav tm="0">
                                          <p:val>
                                            <p:fltVal val="0"/>
                                          </p:val>
                                        </p:tav>
                                        <p:tav tm="100000">
                                          <p:val>
                                            <p:strVal val="#ppt_h"/>
                                          </p:val>
                                        </p:tav>
                                      </p:tavLst>
                                    </p:anim>
                                    <p:animEffect transition="in" filter="fade">
                                      <p:cBhvr>
                                        <p:cTn id="9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66" grpId="0" animBg="1"/>
      <p:bldP spid="65" grpId="0"/>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標題投影片">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3370E80-3F1B-41DB-199E-1573FA8AD37B}"/>
              </a:ext>
            </a:extLst>
          </p:cNvPr>
          <p:cNvSpPr/>
          <p:nvPr userDrawn="1"/>
        </p:nvSpPr>
        <p:spPr>
          <a:xfrm>
            <a:off x="0" y="0"/>
            <a:ext cx="11825018" cy="6858000"/>
          </a:xfrm>
          <a:prstGeom prst="rect">
            <a:avLst/>
          </a:prstGeom>
          <a:solidFill>
            <a:schemeClr val="accent5">
              <a:lumMod val="75000"/>
            </a:schemeClr>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6FDCBDD6-A009-22DB-9647-3D8BF5F6E4BA}"/>
              </a:ext>
            </a:extLst>
          </p:cNvPr>
          <p:cNvSpPr/>
          <p:nvPr userDrawn="1"/>
        </p:nvSpPr>
        <p:spPr>
          <a:xfrm>
            <a:off x="596899" y="272870"/>
            <a:ext cx="10923319" cy="6277724"/>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nvGrpSpPr>
          <p:cNvPr id="84" name="群組 83">
            <a:extLst>
              <a:ext uri="{FF2B5EF4-FFF2-40B4-BE49-F238E27FC236}">
                <a16:creationId xmlns:a16="http://schemas.microsoft.com/office/drawing/2014/main" id="{BC24E906-CDF8-E7E3-2FCF-7D582AAC74A6}"/>
              </a:ext>
            </a:extLst>
          </p:cNvPr>
          <p:cNvGrpSpPr/>
          <p:nvPr userDrawn="1"/>
        </p:nvGrpSpPr>
        <p:grpSpPr>
          <a:xfrm>
            <a:off x="-1491107" y="0"/>
            <a:ext cx="2037206" cy="7546362"/>
            <a:chOff x="-1440307" y="0"/>
            <a:chExt cx="2037206" cy="7546362"/>
          </a:xfrm>
        </p:grpSpPr>
        <p:grpSp>
          <p:nvGrpSpPr>
            <p:cNvPr id="16" name="群組 15">
              <a:extLst>
                <a:ext uri="{FF2B5EF4-FFF2-40B4-BE49-F238E27FC236}">
                  <a16:creationId xmlns:a16="http://schemas.microsoft.com/office/drawing/2014/main" id="{2B73E7A4-E46E-AA79-98B9-1DAE805955E9}"/>
                </a:ext>
              </a:extLst>
            </p:cNvPr>
            <p:cNvGrpSpPr/>
            <p:nvPr userDrawn="1"/>
          </p:nvGrpSpPr>
          <p:grpSpPr>
            <a:xfrm>
              <a:off x="-1440307" y="0"/>
              <a:ext cx="2037206" cy="1610608"/>
              <a:chOff x="-1253435" y="131106"/>
              <a:chExt cx="2045292" cy="1923114"/>
            </a:xfrm>
          </p:grpSpPr>
          <p:sp>
            <p:nvSpPr>
              <p:cNvPr id="8" name="橢圓 7">
                <a:extLst>
                  <a:ext uri="{FF2B5EF4-FFF2-40B4-BE49-F238E27FC236}">
                    <a16:creationId xmlns:a16="http://schemas.microsoft.com/office/drawing/2014/main" id="{E33EE6D7-8D3A-598E-FA08-6901AD9D67EC}"/>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拱形 11">
                <a:extLst>
                  <a:ext uri="{FF2B5EF4-FFF2-40B4-BE49-F238E27FC236}">
                    <a16:creationId xmlns:a16="http://schemas.microsoft.com/office/drawing/2014/main" id="{58A312F9-AE58-D80B-1EE6-01A870A4C6D2}"/>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19" name="群組 18">
              <a:extLst>
                <a:ext uri="{FF2B5EF4-FFF2-40B4-BE49-F238E27FC236}">
                  <a16:creationId xmlns:a16="http://schemas.microsoft.com/office/drawing/2014/main" id="{F70C01BC-5354-33C0-C927-D22CBE049D69}"/>
                </a:ext>
              </a:extLst>
            </p:cNvPr>
            <p:cNvGrpSpPr/>
            <p:nvPr userDrawn="1"/>
          </p:nvGrpSpPr>
          <p:grpSpPr>
            <a:xfrm>
              <a:off x="-1440307" y="539614"/>
              <a:ext cx="2037206" cy="1610608"/>
              <a:chOff x="-1253435" y="131106"/>
              <a:chExt cx="2045292" cy="1923114"/>
            </a:xfrm>
          </p:grpSpPr>
          <p:sp>
            <p:nvSpPr>
              <p:cNvPr id="20" name="橢圓 19">
                <a:extLst>
                  <a:ext uri="{FF2B5EF4-FFF2-40B4-BE49-F238E27FC236}">
                    <a16:creationId xmlns:a16="http://schemas.microsoft.com/office/drawing/2014/main" id="{29EFEDCD-8BC9-CB18-602C-4E54648B26FC}"/>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拱形 20">
                <a:extLst>
                  <a:ext uri="{FF2B5EF4-FFF2-40B4-BE49-F238E27FC236}">
                    <a16:creationId xmlns:a16="http://schemas.microsoft.com/office/drawing/2014/main" id="{D339F594-6ECC-D212-B52A-234230731539}"/>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22" name="群組 21">
              <a:extLst>
                <a:ext uri="{FF2B5EF4-FFF2-40B4-BE49-F238E27FC236}">
                  <a16:creationId xmlns:a16="http://schemas.microsoft.com/office/drawing/2014/main" id="{C58FBD7F-C4FA-372E-D02B-BFA875C07164}"/>
                </a:ext>
              </a:extLst>
            </p:cNvPr>
            <p:cNvGrpSpPr/>
            <p:nvPr userDrawn="1"/>
          </p:nvGrpSpPr>
          <p:grpSpPr>
            <a:xfrm>
              <a:off x="-1440307" y="1079228"/>
              <a:ext cx="2037206" cy="1610608"/>
              <a:chOff x="-1253435" y="131106"/>
              <a:chExt cx="2045292" cy="1923114"/>
            </a:xfrm>
          </p:grpSpPr>
          <p:sp>
            <p:nvSpPr>
              <p:cNvPr id="23" name="橢圓 22">
                <a:extLst>
                  <a:ext uri="{FF2B5EF4-FFF2-40B4-BE49-F238E27FC236}">
                    <a16:creationId xmlns:a16="http://schemas.microsoft.com/office/drawing/2014/main" id="{E1971152-71B4-BBC9-11FC-02A3C5DA4224}"/>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拱形 23">
                <a:extLst>
                  <a:ext uri="{FF2B5EF4-FFF2-40B4-BE49-F238E27FC236}">
                    <a16:creationId xmlns:a16="http://schemas.microsoft.com/office/drawing/2014/main" id="{7B391CD0-D8EE-2990-3CC4-A45E72BC3B2C}"/>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25" name="群組 24">
              <a:extLst>
                <a:ext uri="{FF2B5EF4-FFF2-40B4-BE49-F238E27FC236}">
                  <a16:creationId xmlns:a16="http://schemas.microsoft.com/office/drawing/2014/main" id="{54A90960-6742-97BF-41A3-2BDFFDE82532}"/>
                </a:ext>
              </a:extLst>
            </p:cNvPr>
            <p:cNvGrpSpPr/>
            <p:nvPr userDrawn="1"/>
          </p:nvGrpSpPr>
          <p:grpSpPr>
            <a:xfrm>
              <a:off x="-1440307" y="1618842"/>
              <a:ext cx="2037206" cy="1610608"/>
              <a:chOff x="-1253435" y="131106"/>
              <a:chExt cx="2045292" cy="1923114"/>
            </a:xfrm>
          </p:grpSpPr>
          <p:sp>
            <p:nvSpPr>
              <p:cNvPr id="26" name="橢圓 25">
                <a:extLst>
                  <a:ext uri="{FF2B5EF4-FFF2-40B4-BE49-F238E27FC236}">
                    <a16:creationId xmlns:a16="http://schemas.microsoft.com/office/drawing/2014/main" id="{5452565A-B3EE-9E9F-ACAF-D803F97B44FD}"/>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拱形 26">
                <a:extLst>
                  <a:ext uri="{FF2B5EF4-FFF2-40B4-BE49-F238E27FC236}">
                    <a16:creationId xmlns:a16="http://schemas.microsoft.com/office/drawing/2014/main" id="{9A8C7296-95C4-0CD9-BBD2-7664A58E839D}"/>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28" name="群組 27">
              <a:extLst>
                <a:ext uri="{FF2B5EF4-FFF2-40B4-BE49-F238E27FC236}">
                  <a16:creationId xmlns:a16="http://schemas.microsoft.com/office/drawing/2014/main" id="{960EA5F5-F96B-6286-CAFA-6130273B02C5}"/>
                </a:ext>
              </a:extLst>
            </p:cNvPr>
            <p:cNvGrpSpPr/>
            <p:nvPr userDrawn="1"/>
          </p:nvGrpSpPr>
          <p:grpSpPr>
            <a:xfrm>
              <a:off x="-1440307" y="2158456"/>
              <a:ext cx="2037206" cy="1610608"/>
              <a:chOff x="-1253435" y="131106"/>
              <a:chExt cx="2045292" cy="1923114"/>
            </a:xfrm>
          </p:grpSpPr>
          <p:sp>
            <p:nvSpPr>
              <p:cNvPr id="29" name="橢圓 28">
                <a:extLst>
                  <a:ext uri="{FF2B5EF4-FFF2-40B4-BE49-F238E27FC236}">
                    <a16:creationId xmlns:a16="http://schemas.microsoft.com/office/drawing/2014/main" id="{0C4E3618-354E-8830-41F3-AB76D490CDB0}"/>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拱形 29">
                <a:extLst>
                  <a:ext uri="{FF2B5EF4-FFF2-40B4-BE49-F238E27FC236}">
                    <a16:creationId xmlns:a16="http://schemas.microsoft.com/office/drawing/2014/main" id="{5C463F4B-9F40-CFCE-1506-6D3293556915}"/>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31" name="群組 30">
              <a:extLst>
                <a:ext uri="{FF2B5EF4-FFF2-40B4-BE49-F238E27FC236}">
                  <a16:creationId xmlns:a16="http://schemas.microsoft.com/office/drawing/2014/main" id="{95C46594-B0CD-DD02-4813-B29E922B281D}"/>
                </a:ext>
              </a:extLst>
            </p:cNvPr>
            <p:cNvGrpSpPr/>
            <p:nvPr userDrawn="1"/>
          </p:nvGrpSpPr>
          <p:grpSpPr>
            <a:xfrm>
              <a:off x="-1440307" y="2698070"/>
              <a:ext cx="2037206" cy="1610608"/>
              <a:chOff x="-1253435" y="131106"/>
              <a:chExt cx="2045292" cy="1923114"/>
            </a:xfrm>
          </p:grpSpPr>
          <p:sp>
            <p:nvSpPr>
              <p:cNvPr id="32" name="橢圓 31">
                <a:extLst>
                  <a:ext uri="{FF2B5EF4-FFF2-40B4-BE49-F238E27FC236}">
                    <a16:creationId xmlns:a16="http://schemas.microsoft.com/office/drawing/2014/main" id="{373F4BC9-E9BF-D72E-F614-804B363C2675}"/>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拱形 32">
                <a:extLst>
                  <a:ext uri="{FF2B5EF4-FFF2-40B4-BE49-F238E27FC236}">
                    <a16:creationId xmlns:a16="http://schemas.microsoft.com/office/drawing/2014/main" id="{FE10BEA5-86A3-0A58-7520-673912955765}"/>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34" name="群組 33">
              <a:extLst>
                <a:ext uri="{FF2B5EF4-FFF2-40B4-BE49-F238E27FC236}">
                  <a16:creationId xmlns:a16="http://schemas.microsoft.com/office/drawing/2014/main" id="{F911481E-08F3-0642-D5D0-292A1705D121}"/>
                </a:ext>
              </a:extLst>
            </p:cNvPr>
            <p:cNvGrpSpPr/>
            <p:nvPr userDrawn="1"/>
          </p:nvGrpSpPr>
          <p:grpSpPr>
            <a:xfrm>
              <a:off x="-1440307" y="3237684"/>
              <a:ext cx="2037206" cy="1610608"/>
              <a:chOff x="-1253435" y="131106"/>
              <a:chExt cx="2045292" cy="1923114"/>
            </a:xfrm>
          </p:grpSpPr>
          <p:sp>
            <p:nvSpPr>
              <p:cNvPr id="35" name="橢圓 34">
                <a:extLst>
                  <a:ext uri="{FF2B5EF4-FFF2-40B4-BE49-F238E27FC236}">
                    <a16:creationId xmlns:a16="http://schemas.microsoft.com/office/drawing/2014/main" id="{05CC99EB-9E27-B396-4F05-B9B2CA60EF48}"/>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拱形 35">
                <a:extLst>
                  <a:ext uri="{FF2B5EF4-FFF2-40B4-BE49-F238E27FC236}">
                    <a16:creationId xmlns:a16="http://schemas.microsoft.com/office/drawing/2014/main" id="{E6B10FD7-32F7-E32A-FB3E-B9A0FD576801}"/>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37" name="群組 36">
              <a:extLst>
                <a:ext uri="{FF2B5EF4-FFF2-40B4-BE49-F238E27FC236}">
                  <a16:creationId xmlns:a16="http://schemas.microsoft.com/office/drawing/2014/main" id="{11C9D298-687D-3BB4-423F-754610A62CCC}"/>
                </a:ext>
              </a:extLst>
            </p:cNvPr>
            <p:cNvGrpSpPr/>
            <p:nvPr userDrawn="1"/>
          </p:nvGrpSpPr>
          <p:grpSpPr>
            <a:xfrm>
              <a:off x="-1440307" y="3777298"/>
              <a:ext cx="2037206" cy="1610608"/>
              <a:chOff x="-1253435" y="131106"/>
              <a:chExt cx="2045292" cy="1923114"/>
            </a:xfrm>
          </p:grpSpPr>
          <p:sp>
            <p:nvSpPr>
              <p:cNvPr id="38" name="橢圓 37">
                <a:extLst>
                  <a:ext uri="{FF2B5EF4-FFF2-40B4-BE49-F238E27FC236}">
                    <a16:creationId xmlns:a16="http://schemas.microsoft.com/office/drawing/2014/main" id="{0CC30C0C-558E-3B88-D926-B3FE8DBD22DB}"/>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拱形 38">
                <a:extLst>
                  <a:ext uri="{FF2B5EF4-FFF2-40B4-BE49-F238E27FC236}">
                    <a16:creationId xmlns:a16="http://schemas.microsoft.com/office/drawing/2014/main" id="{FD799A01-E0D2-304F-A1DF-F1E085C61622}"/>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0" name="群組 39">
              <a:extLst>
                <a:ext uri="{FF2B5EF4-FFF2-40B4-BE49-F238E27FC236}">
                  <a16:creationId xmlns:a16="http://schemas.microsoft.com/office/drawing/2014/main" id="{07CA9548-BB16-9F2F-BDDF-72906FC9A020}"/>
                </a:ext>
              </a:extLst>
            </p:cNvPr>
            <p:cNvGrpSpPr/>
            <p:nvPr userDrawn="1"/>
          </p:nvGrpSpPr>
          <p:grpSpPr>
            <a:xfrm>
              <a:off x="-1440307" y="4316912"/>
              <a:ext cx="2037206" cy="1610608"/>
              <a:chOff x="-1253435" y="131106"/>
              <a:chExt cx="2045292" cy="1923114"/>
            </a:xfrm>
          </p:grpSpPr>
          <p:sp>
            <p:nvSpPr>
              <p:cNvPr id="41" name="橢圓 40">
                <a:extLst>
                  <a:ext uri="{FF2B5EF4-FFF2-40B4-BE49-F238E27FC236}">
                    <a16:creationId xmlns:a16="http://schemas.microsoft.com/office/drawing/2014/main" id="{4DFCC143-76C4-7ADC-08FB-42CD714810C2}"/>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拱形 41">
                <a:extLst>
                  <a:ext uri="{FF2B5EF4-FFF2-40B4-BE49-F238E27FC236}">
                    <a16:creationId xmlns:a16="http://schemas.microsoft.com/office/drawing/2014/main" id="{524EFAFB-F709-330D-E21D-8C29582A5AEA}"/>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3" name="群組 42">
              <a:extLst>
                <a:ext uri="{FF2B5EF4-FFF2-40B4-BE49-F238E27FC236}">
                  <a16:creationId xmlns:a16="http://schemas.microsoft.com/office/drawing/2014/main" id="{F320F2EF-E46B-0024-63A0-9364F9378CF2}"/>
                </a:ext>
              </a:extLst>
            </p:cNvPr>
            <p:cNvGrpSpPr/>
            <p:nvPr userDrawn="1"/>
          </p:nvGrpSpPr>
          <p:grpSpPr>
            <a:xfrm>
              <a:off x="-1440307" y="4856526"/>
              <a:ext cx="2037206" cy="1610608"/>
              <a:chOff x="-1253435" y="131106"/>
              <a:chExt cx="2045292" cy="1923114"/>
            </a:xfrm>
          </p:grpSpPr>
          <p:sp>
            <p:nvSpPr>
              <p:cNvPr id="44" name="橢圓 43">
                <a:extLst>
                  <a:ext uri="{FF2B5EF4-FFF2-40B4-BE49-F238E27FC236}">
                    <a16:creationId xmlns:a16="http://schemas.microsoft.com/office/drawing/2014/main" id="{70B9D3B5-2C50-AD34-BC13-7AB324D455E3}"/>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拱形 44">
                <a:extLst>
                  <a:ext uri="{FF2B5EF4-FFF2-40B4-BE49-F238E27FC236}">
                    <a16:creationId xmlns:a16="http://schemas.microsoft.com/office/drawing/2014/main" id="{ED5434AD-F55D-408B-8629-80860427E33C}"/>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6" name="群組 45">
              <a:extLst>
                <a:ext uri="{FF2B5EF4-FFF2-40B4-BE49-F238E27FC236}">
                  <a16:creationId xmlns:a16="http://schemas.microsoft.com/office/drawing/2014/main" id="{566DA125-24FF-009C-8E62-F6C81F70FFE9}"/>
                </a:ext>
              </a:extLst>
            </p:cNvPr>
            <p:cNvGrpSpPr/>
            <p:nvPr userDrawn="1"/>
          </p:nvGrpSpPr>
          <p:grpSpPr>
            <a:xfrm>
              <a:off x="-1440307" y="5396140"/>
              <a:ext cx="2037206" cy="1610608"/>
              <a:chOff x="-1253435" y="131106"/>
              <a:chExt cx="2045292" cy="1923114"/>
            </a:xfrm>
          </p:grpSpPr>
          <p:sp>
            <p:nvSpPr>
              <p:cNvPr id="47" name="橢圓 46">
                <a:extLst>
                  <a:ext uri="{FF2B5EF4-FFF2-40B4-BE49-F238E27FC236}">
                    <a16:creationId xmlns:a16="http://schemas.microsoft.com/office/drawing/2014/main" id="{C7973CC6-2295-6D04-9555-52207044D8DA}"/>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拱形 47">
                <a:extLst>
                  <a:ext uri="{FF2B5EF4-FFF2-40B4-BE49-F238E27FC236}">
                    <a16:creationId xmlns:a16="http://schemas.microsoft.com/office/drawing/2014/main" id="{42EEAEB6-F56E-DEAF-2472-1CC9C7B2A32B}"/>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9" name="群組 48">
              <a:extLst>
                <a:ext uri="{FF2B5EF4-FFF2-40B4-BE49-F238E27FC236}">
                  <a16:creationId xmlns:a16="http://schemas.microsoft.com/office/drawing/2014/main" id="{6D75954A-235C-CB93-B344-B313BF324490}"/>
                </a:ext>
              </a:extLst>
            </p:cNvPr>
            <p:cNvGrpSpPr/>
            <p:nvPr userDrawn="1"/>
          </p:nvGrpSpPr>
          <p:grpSpPr>
            <a:xfrm>
              <a:off x="-1440307" y="5935754"/>
              <a:ext cx="2037206" cy="1610608"/>
              <a:chOff x="-1253435" y="131106"/>
              <a:chExt cx="2045292" cy="1923114"/>
            </a:xfrm>
          </p:grpSpPr>
          <p:sp>
            <p:nvSpPr>
              <p:cNvPr id="50" name="橢圓 49">
                <a:extLst>
                  <a:ext uri="{FF2B5EF4-FFF2-40B4-BE49-F238E27FC236}">
                    <a16:creationId xmlns:a16="http://schemas.microsoft.com/office/drawing/2014/main" id="{8E21E0AC-4B61-0B02-ADFC-324F34E88244}"/>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拱形 50">
                <a:extLst>
                  <a:ext uri="{FF2B5EF4-FFF2-40B4-BE49-F238E27FC236}">
                    <a16:creationId xmlns:a16="http://schemas.microsoft.com/office/drawing/2014/main" id="{398F81EF-6943-8B20-EB28-2F40DD1491FB}"/>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sp>
        <p:nvSpPr>
          <p:cNvPr id="85" name="矩形 84">
            <a:extLst>
              <a:ext uri="{FF2B5EF4-FFF2-40B4-BE49-F238E27FC236}">
                <a16:creationId xmlns:a16="http://schemas.microsoft.com/office/drawing/2014/main" id="{7439C89D-7E25-8997-55CD-71600FE010B1}"/>
              </a:ext>
            </a:extLst>
          </p:cNvPr>
          <p:cNvSpPr/>
          <p:nvPr userDrawn="1"/>
        </p:nvSpPr>
        <p:spPr>
          <a:xfrm>
            <a:off x="11724017" y="0"/>
            <a:ext cx="304800" cy="6853837"/>
          </a:xfrm>
          <a:prstGeom prst="rect">
            <a:avLst/>
          </a:prstGeom>
          <a:solidFill>
            <a:schemeClr val="bg1">
              <a:lumMod val="8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6" name="矩形 85">
            <a:extLst>
              <a:ext uri="{FF2B5EF4-FFF2-40B4-BE49-F238E27FC236}">
                <a16:creationId xmlns:a16="http://schemas.microsoft.com/office/drawing/2014/main" id="{5FC51490-1EE1-9AC7-E5AA-5E46523D9362}"/>
              </a:ext>
            </a:extLst>
          </p:cNvPr>
          <p:cNvSpPr/>
          <p:nvPr userDrawn="1"/>
        </p:nvSpPr>
        <p:spPr>
          <a:xfrm>
            <a:off x="11825018" y="-4163"/>
            <a:ext cx="304800" cy="6853837"/>
          </a:xfrm>
          <a:prstGeom prst="rect">
            <a:avLst/>
          </a:prstGeom>
          <a:solidFill>
            <a:schemeClr val="bg1">
              <a:lumMod val="7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7" name="矩形 86">
            <a:extLst>
              <a:ext uri="{FF2B5EF4-FFF2-40B4-BE49-F238E27FC236}">
                <a16:creationId xmlns:a16="http://schemas.microsoft.com/office/drawing/2014/main" id="{71AE199A-4A2C-2C98-D232-A88A498D1106}"/>
              </a:ext>
            </a:extLst>
          </p:cNvPr>
          <p:cNvSpPr/>
          <p:nvPr userDrawn="1"/>
        </p:nvSpPr>
        <p:spPr>
          <a:xfrm>
            <a:off x="11926019" y="-8326"/>
            <a:ext cx="304800" cy="6853837"/>
          </a:xfrm>
          <a:prstGeom prst="rect">
            <a:avLst/>
          </a:prstGeom>
          <a:solidFill>
            <a:schemeClr val="bg1">
              <a:lumMod val="6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8" name="矩形 87">
            <a:extLst>
              <a:ext uri="{FF2B5EF4-FFF2-40B4-BE49-F238E27FC236}">
                <a16:creationId xmlns:a16="http://schemas.microsoft.com/office/drawing/2014/main" id="{8CF7DD8F-8A5E-7AE7-235F-1CCFE6ED4714}"/>
              </a:ext>
            </a:extLst>
          </p:cNvPr>
          <p:cNvSpPr/>
          <p:nvPr userDrawn="1"/>
        </p:nvSpPr>
        <p:spPr>
          <a:xfrm>
            <a:off x="12027020" y="-12489"/>
            <a:ext cx="304800" cy="6853837"/>
          </a:xfrm>
          <a:prstGeom prst="rect">
            <a:avLst/>
          </a:prstGeom>
          <a:solidFill>
            <a:schemeClr val="bg1">
              <a:lumMod val="5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3" name="矩形 52">
            <a:extLst>
              <a:ext uri="{FF2B5EF4-FFF2-40B4-BE49-F238E27FC236}">
                <a16:creationId xmlns:a16="http://schemas.microsoft.com/office/drawing/2014/main" id="{9F4312F4-92F0-718C-A593-4D1BC8240397}"/>
              </a:ext>
            </a:extLst>
          </p:cNvPr>
          <p:cNvSpPr/>
          <p:nvPr userDrawn="1"/>
        </p:nvSpPr>
        <p:spPr>
          <a:xfrm>
            <a:off x="661645" y="260918"/>
            <a:ext cx="10923319" cy="6277724"/>
          </a:xfrm>
          <a:prstGeom prst="rect">
            <a:avLst/>
          </a:prstGeom>
          <a:solidFill>
            <a:srgbClr val="D9D9D9">
              <a:alpha val="1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2" name="矩形: 圓角 1">
            <a:extLst>
              <a:ext uri="{FF2B5EF4-FFF2-40B4-BE49-F238E27FC236}">
                <a16:creationId xmlns:a16="http://schemas.microsoft.com/office/drawing/2014/main" id="{1A2BAD6B-019C-0260-8B62-E5612BDE1DAE}"/>
              </a:ext>
            </a:extLst>
          </p:cNvPr>
          <p:cNvSpPr/>
          <p:nvPr userDrawn="1"/>
        </p:nvSpPr>
        <p:spPr>
          <a:xfrm>
            <a:off x="11519020" y="8326"/>
            <a:ext cx="508000" cy="920614"/>
          </a:xfrm>
          <a:prstGeom prst="roundRect">
            <a:avLst/>
          </a:prstGeom>
          <a:solidFill>
            <a:schemeClr val="accent5">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1" name="圖片 60">
            <a:extLst>
              <a:ext uri="{FF2B5EF4-FFF2-40B4-BE49-F238E27FC236}">
                <a16:creationId xmlns:a16="http://schemas.microsoft.com/office/drawing/2014/main" id="{6F1C5D13-7A3F-2C7A-BA0C-1C71759336F9}"/>
              </a:ext>
            </a:extLst>
          </p:cNvPr>
          <p:cNvPicPr>
            <a:picLocks noChangeAspect="1"/>
          </p:cNvPicPr>
          <p:nvPr userDrawn="1"/>
        </p:nvPicPr>
        <p:blipFill>
          <a:blip r:embed="rId2"/>
          <a:srcRect l="25226" t="11657" r="26266" b="6667"/>
          <a:stretch>
            <a:fillRect/>
          </a:stretch>
        </p:blipFill>
        <p:spPr>
          <a:xfrm>
            <a:off x="9975267" y="5054295"/>
            <a:ext cx="1483908" cy="1483906"/>
          </a:xfrm>
          <a:custGeom>
            <a:avLst/>
            <a:gdLst>
              <a:gd name="connsiteX0" fmla="*/ 984270 w 1968540"/>
              <a:gd name="connsiteY0" fmla="*/ 0 h 1968538"/>
              <a:gd name="connsiteX1" fmla="*/ 1968540 w 1968540"/>
              <a:gd name="connsiteY1" fmla="*/ 984269 h 1968538"/>
              <a:gd name="connsiteX2" fmla="*/ 984270 w 1968540"/>
              <a:gd name="connsiteY2" fmla="*/ 1968538 h 1968538"/>
              <a:gd name="connsiteX3" fmla="*/ 0 w 1968540"/>
              <a:gd name="connsiteY3" fmla="*/ 984269 h 1968538"/>
              <a:gd name="connsiteX4" fmla="*/ 984270 w 1968540"/>
              <a:gd name="connsiteY4" fmla="*/ 0 h 1968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540" h="1968538">
                <a:moveTo>
                  <a:pt x="984270" y="0"/>
                </a:moveTo>
                <a:cubicBezTo>
                  <a:pt x="1527867" y="0"/>
                  <a:pt x="1968540" y="440672"/>
                  <a:pt x="1968540" y="984269"/>
                </a:cubicBezTo>
                <a:cubicBezTo>
                  <a:pt x="1968540" y="1527866"/>
                  <a:pt x="1527867" y="1968538"/>
                  <a:pt x="984270" y="1968538"/>
                </a:cubicBezTo>
                <a:cubicBezTo>
                  <a:pt x="440673" y="1968538"/>
                  <a:pt x="0" y="1527866"/>
                  <a:pt x="0" y="984269"/>
                </a:cubicBezTo>
                <a:cubicBezTo>
                  <a:pt x="0" y="440672"/>
                  <a:pt x="440673" y="0"/>
                  <a:pt x="984270" y="0"/>
                </a:cubicBezTo>
                <a:close/>
              </a:path>
            </a:pathLst>
          </a:custGeom>
        </p:spPr>
      </p:pic>
    </p:spTree>
    <p:extLst>
      <p:ext uri="{BB962C8B-B14F-4D97-AF65-F5344CB8AC3E}">
        <p14:creationId xmlns:p14="http://schemas.microsoft.com/office/powerpoint/2010/main" val="1218905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標題投影片">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3370E80-3F1B-41DB-199E-1573FA8AD37B}"/>
              </a:ext>
            </a:extLst>
          </p:cNvPr>
          <p:cNvSpPr/>
          <p:nvPr userDrawn="1"/>
        </p:nvSpPr>
        <p:spPr>
          <a:xfrm>
            <a:off x="0" y="0"/>
            <a:ext cx="11825018" cy="6858000"/>
          </a:xfrm>
          <a:prstGeom prst="rect">
            <a:avLst/>
          </a:prstGeom>
          <a:solidFill>
            <a:schemeClr val="accent1">
              <a:lumMod val="60000"/>
              <a:lumOff val="40000"/>
            </a:schemeClr>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6FDCBDD6-A009-22DB-9647-3D8BF5F6E4BA}"/>
              </a:ext>
            </a:extLst>
          </p:cNvPr>
          <p:cNvSpPr/>
          <p:nvPr userDrawn="1"/>
        </p:nvSpPr>
        <p:spPr>
          <a:xfrm>
            <a:off x="596899" y="272870"/>
            <a:ext cx="10923319" cy="6277724"/>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nvGrpSpPr>
          <p:cNvPr id="84" name="群組 83">
            <a:extLst>
              <a:ext uri="{FF2B5EF4-FFF2-40B4-BE49-F238E27FC236}">
                <a16:creationId xmlns:a16="http://schemas.microsoft.com/office/drawing/2014/main" id="{BC24E906-CDF8-E7E3-2FCF-7D582AAC74A6}"/>
              </a:ext>
            </a:extLst>
          </p:cNvPr>
          <p:cNvGrpSpPr/>
          <p:nvPr userDrawn="1"/>
        </p:nvGrpSpPr>
        <p:grpSpPr>
          <a:xfrm>
            <a:off x="-1491107" y="0"/>
            <a:ext cx="2037206" cy="7546362"/>
            <a:chOff x="-1440307" y="0"/>
            <a:chExt cx="2037206" cy="7546362"/>
          </a:xfrm>
        </p:grpSpPr>
        <p:grpSp>
          <p:nvGrpSpPr>
            <p:cNvPr id="16" name="群組 15">
              <a:extLst>
                <a:ext uri="{FF2B5EF4-FFF2-40B4-BE49-F238E27FC236}">
                  <a16:creationId xmlns:a16="http://schemas.microsoft.com/office/drawing/2014/main" id="{2B73E7A4-E46E-AA79-98B9-1DAE805955E9}"/>
                </a:ext>
              </a:extLst>
            </p:cNvPr>
            <p:cNvGrpSpPr/>
            <p:nvPr userDrawn="1"/>
          </p:nvGrpSpPr>
          <p:grpSpPr>
            <a:xfrm>
              <a:off x="-1440307" y="0"/>
              <a:ext cx="2037206" cy="1610608"/>
              <a:chOff x="-1253435" y="131106"/>
              <a:chExt cx="2045292" cy="1923114"/>
            </a:xfrm>
          </p:grpSpPr>
          <p:sp>
            <p:nvSpPr>
              <p:cNvPr id="8" name="橢圓 7">
                <a:extLst>
                  <a:ext uri="{FF2B5EF4-FFF2-40B4-BE49-F238E27FC236}">
                    <a16:creationId xmlns:a16="http://schemas.microsoft.com/office/drawing/2014/main" id="{E33EE6D7-8D3A-598E-FA08-6901AD9D67EC}"/>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拱形 11">
                <a:extLst>
                  <a:ext uri="{FF2B5EF4-FFF2-40B4-BE49-F238E27FC236}">
                    <a16:creationId xmlns:a16="http://schemas.microsoft.com/office/drawing/2014/main" id="{58A312F9-AE58-D80B-1EE6-01A870A4C6D2}"/>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19" name="群組 18">
              <a:extLst>
                <a:ext uri="{FF2B5EF4-FFF2-40B4-BE49-F238E27FC236}">
                  <a16:creationId xmlns:a16="http://schemas.microsoft.com/office/drawing/2014/main" id="{F70C01BC-5354-33C0-C927-D22CBE049D69}"/>
                </a:ext>
              </a:extLst>
            </p:cNvPr>
            <p:cNvGrpSpPr/>
            <p:nvPr userDrawn="1"/>
          </p:nvGrpSpPr>
          <p:grpSpPr>
            <a:xfrm>
              <a:off x="-1440307" y="539614"/>
              <a:ext cx="2037206" cy="1610608"/>
              <a:chOff x="-1253435" y="131106"/>
              <a:chExt cx="2045292" cy="1923114"/>
            </a:xfrm>
          </p:grpSpPr>
          <p:sp>
            <p:nvSpPr>
              <p:cNvPr id="20" name="橢圓 19">
                <a:extLst>
                  <a:ext uri="{FF2B5EF4-FFF2-40B4-BE49-F238E27FC236}">
                    <a16:creationId xmlns:a16="http://schemas.microsoft.com/office/drawing/2014/main" id="{29EFEDCD-8BC9-CB18-602C-4E54648B26FC}"/>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拱形 20">
                <a:extLst>
                  <a:ext uri="{FF2B5EF4-FFF2-40B4-BE49-F238E27FC236}">
                    <a16:creationId xmlns:a16="http://schemas.microsoft.com/office/drawing/2014/main" id="{D339F594-6ECC-D212-B52A-234230731539}"/>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22" name="群組 21">
              <a:extLst>
                <a:ext uri="{FF2B5EF4-FFF2-40B4-BE49-F238E27FC236}">
                  <a16:creationId xmlns:a16="http://schemas.microsoft.com/office/drawing/2014/main" id="{C58FBD7F-C4FA-372E-D02B-BFA875C07164}"/>
                </a:ext>
              </a:extLst>
            </p:cNvPr>
            <p:cNvGrpSpPr/>
            <p:nvPr userDrawn="1"/>
          </p:nvGrpSpPr>
          <p:grpSpPr>
            <a:xfrm>
              <a:off x="-1440307" y="1079228"/>
              <a:ext cx="2037206" cy="1610608"/>
              <a:chOff x="-1253435" y="131106"/>
              <a:chExt cx="2045292" cy="1923114"/>
            </a:xfrm>
          </p:grpSpPr>
          <p:sp>
            <p:nvSpPr>
              <p:cNvPr id="23" name="橢圓 22">
                <a:extLst>
                  <a:ext uri="{FF2B5EF4-FFF2-40B4-BE49-F238E27FC236}">
                    <a16:creationId xmlns:a16="http://schemas.microsoft.com/office/drawing/2014/main" id="{E1971152-71B4-BBC9-11FC-02A3C5DA4224}"/>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拱形 23">
                <a:extLst>
                  <a:ext uri="{FF2B5EF4-FFF2-40B4-BE49-F238E27FC236}">
                    <a16:creationId xmlns:a16="http://schemas.microsoft.com/office/drawing/2014/main" id="{7B391CD0-D8EE-2990-3CC4-A45E72BC3B2C}"/>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25" name="群組 24">
              <a:extLst>
                <a:ext uri="{FF2B5EF4-FFF2-40B4-BE49-F238E27FC236}">
                  <a16:creationId xmlns:a16="http://schemas.microsoft.com/office/drawing/2014/main" id="{54A90960-6742-97BF-41A3-2BDFFDE82532}"/>
                </a:ext>
              </a:extLst>
            </p:cNvPr>
            <p:cNvGrpSpPr/>
            <p:nvPr userDrawn="1"/>
          </p:nvGrpSpPr>
          <p:grpSpPr>
            <a:xfrm>
              <a:off x="-1440307" y="1618842"/>
              <a:ext cx="2037206" cy="1610608"/>
              <a:chOff x="-1253435" y="131106"/>
              <a:chExt cx="2045292" cy="1923114"/>
            </a:xfrm>
          </p:grpSpPr>
          <p:sp>
            <p:nvSpPr>
              <p:cNvPr id="26" name="橢圓 25">
                <a:extLst>
                  <a:ext uri="{FF2B5EF4-FFF2-40B4-BE49-F238E27FC236}">
                    <a16:creationId xmlns:a16="http://schemas.microsoft.com/office/drawing/2014/main" id="{5452565A-B3EE-9E9F-ACAF-D803F97B44FD}"/>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拱形 26">
                <a:extLst>
                  <a:ext uri="{FF2B5EF4-FFF2-40B4-BE49-F238E27FC236}">
                    <a16:creationId xmlns:a16="http://schemas.microsoft.com/office/drawing/2014/main" id="{9A8C7296-95C4-0CD9-BBD2-7664A58E839D}"/>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28" name="群組 27">
              <a:extLst>
                <a:ext uri="{FF2B5EF4-FFF2-40B4-BE49-F238E27FC236}">
                  <a16:creationId xmlns:a16="http://schemas.microsoft.com/office/drawing/2014/main" id="{960EA5F5-F96B-6286-CAFA-6130273B02C5}"/>
                </a:ext>
              </a:extLst>
            </p:cNvPr>
            <p:cNvGrpSpPr/>
            <p:nvPr userDrawn="1"/>
          </p:nvGrpSpPr>
          <p:grpSpPr>
            <a:xfrm>
              <a:off x="-1440307" y="2158456"/>
              <a:ext cx="2037206" cy="1610608"/>
              <a:chOff x="-1253435" y="131106"/>
              <a:chExt cx="2045292" cy="1923114"/>
            </a:xfrm>
          </p:grpSpPr>
          <p:sp>
            <p:nvSpPr>
              <p:cNvPr id="29" name="橢圓 28">
                <a:extLst>
                  <a:ext uri="{FF2B5EF4-FFF2-40B4-BE49-F238E27FC236}">
                    <a16:creationId xmlns:a16="http://schemas.microsoft.com/office/drawing/2014/main" id="{0C4E3618-354E-8830-41F3-AB76D490CDB0}"/>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拱形 29">
                <a:extLst>
                  <a:ext uri="{FF2B5EF4-FFF2-40B4-BE49-F238E27FC236}">
                    <a16:creationId xmlns:a16="http://schemas.microsoft.com/office/drawing/2014/main" id="{5C463F4B-9F40-CFCE-1506-6D3293556915}"/>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31" name="群組 30">
              <a:extLst>
                <a:ext uri="{FF2B5EF4-FFF2-40B4-BE49-F238E27FC236}">
                  <a16:creationId xmlns:a16="http://schemas.microsoft.com/office/drawing/2014/main" id="{95C46594-B0CD-DD02-4813-B29E922B281D}"/>
                </a:ext>
              </a:extLst>
            </p:cNvPr>
            <p:cNvGrpSpPr/>
            <p:nvPr userDrawn="1"/>
          </p:nvGrpSpPr>
          <p:grpSpPr>
            <a:xfrm>
              <a:off x="-1440307" y="2698070"/>
              <a:ext cx="2037206" cy="1610608"/>
              <a:chOff x="-1253435" y="131106"/>
              <a:chExt cx="2045292" cy="1923114"/>
            </a:xfrm>
          </p:grpSpPr>
          <p:sp>
            <p:nvSpPr>
              <p:cNvPr id="32" name="橢圓 31">
                <a:extLst>
                  <a:ext uri="{FF2B5EF4-FFF2-40B4-BE49-F238E27FC236}">
                    <a16:creationId xmlns:a16="http://schemas.microsoft.com/office/drawing/2014/main" id="{373F4BC9-E9BF-D72E-F614-804B363C2675}"/>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拱形 32">
                <a:extLst>
                  <a:ext uri="{FF2B5EF4-FFF2-40B4-BE49-F238E27FC236}">
                    <a16:creationId xmlns:a16="http://schemas.microsoft.com/office/drawing/2014/main" id="{FE10BEA5-86A3-0A58-7520-673912955765}"/>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34" name="群組 33">
              <a:extLst>
                <a:ext uri="{FF2B5EF4-FFF2-40B4-BE49-F238E27FC236}">
                  <a16:creationId xmlns:a16="http://schemas.microsoft.com/office/drawing/2014/main" id="{F911481E-08F3-0642-D5D0-292A1705D121}"/>
                </a:ext>
              </a:extLst>
            </p:cNvPr>
            <p:cNvGrpSpPr/>
            <p:nvPr userDrawn="1"/>
          </p:nvGrpSpPr>
          <p:grpSpPr>
            <a:xfrm>
              <a:off x="-1440307" y="3237684"/>
              <a:ext cx="2037206" cy="1610608"/>
              <a:chOff x="-1253435" y="131106"/>
              <a:chExt cx="2045292" cy="1923114"/>
            </a:xfrm>
          </p:grpSpPr>
          <p:sp>
            <p:nvSpPr>
              <p:cNvPr id="35" name="橢圓 34">
                <a:extLst>
                  <a:ext uri="{FF2B5EF4-FFF2-40B4-BE49-F238E27FC236}">
                    <a16:creationId xmlns:a16="http://schemas.microsoft.com/office/drawing/2014/main" id="{05CC99EB-9E27-B396-4F05-B9B2CA60EF48}"/>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拱形 35">
                <a:extLst>
                  <a:ext uri="{FF2B5EF4-FFF2-40B4-BE49-F238E27FC236}">
                    <a16:creationId xmlns:a16="http://schemas.microsoft.com/office/drawing/2014/main" id="{E6B10FD7-32F7-E32A-FB3E-B9A0FD576801}"/>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37" name="群組 36">
              <a:extLst>
                <a:ext uri="{FF2B5EF4-FFF2-40B4-BE49-F238E27FC236}">
                  <a16:creationId xmlns:a16="http://schemas.microsoft.com/office/drawing/2014/main" id="{11C9D298-687D-3BB4-423F-754610A62CCC}"/>
                </a:ext>
              </a:extLst>
            </p:cNvPr>
            <p:cNvGrpSpPr/>
            <p:nvPr userDrawn="1"/>
          </p:nvGrpSpPr>
          <p:grpSpPr>
            <a:xfrm>
              <a:off x="-1440307" y="3777298"/>
              <a:ext cx="2037206" cy="1610608"/>
              <a:chOff x="-1253435" y="131106"/>
              <a:chExt cx="2045292" cy="1923114"/>
            </a:xfrm>
          </p:grpSpPr>
          <p:sp>
            <p:nvSpPr>
              <p:cNvPr id="38" name="橢圓 37">
                <a:extLst>
                  <a:ext uri="{FF2B5EF4-FFF2-40B4-BE49-F238E27FC236}">
                    <a16:creationId xmlns:a16="http://schemas.microsoft.com/office/drawing/2014/main" id="{0CC30C0C-558E-3B88-D926-B3FE8DBD22DB}"/>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拱形 38">
                <a:extLst>
                  <a:ext uri="{FF2B5EF4-FFF2-40B4-BE49-F238E27FC236}">
                    <a16:creationId xmlns:a16="http://schemas.microsoft.com/office/drawing/2014/main" id="{FD799A01-E0D2-304F-A1DF-F1E085C61622}"/>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0" name="群組 39">
              <a:extLst>
                <a:ext uri="{FF2B5EF4-FFF2-40B4-BE49-F238E27FC236}">
                  <a16:creationId xmlns:a16="http://schemas.microsoft.com/office/drawing/2014/main" id="{07CA9548-BB16-9F2F-BDDF-72906FC9A020}"/>
                </a:ext>
              </a:extLst>
            </p:cNvPr>
            <p:cNvGrpSpPr/>
            <p:nvPr userDrawn="1"/>
          </p:nvGrpSpPr>
          <p:grpSpPr>
            <a:xfrm>
              <a:off x="-1440307" y="4316912"/>
              <a:ext cx="2037206" cy="1610608"/>
              <a:chOff x="-1253435" y="131106"/>
              <a:chExt cx="2045292" cy="1923114"/>
            </a:xfrm>
          </p:grpSpPr>
          <p:sp>
            <p:nvSpPr>
              <p:cNvPr id="41" name="橢圓 40">
                <a:extLst>
                  <a:ext uri="{FF2B5EF4-FFF2-40B4-BE49-F238E27FC236}">
                    <a16:creationId xmlns:a16="http://schemas.microsoft.com/office/drawing/2014/main" id="{4DFCC143-76C4-7ADC-08FB-42CD714810C2}"/>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拱形 41">
                <a:extLst>
                  <a:ext uri="{FF2B5EF4-FFF2-40B4-BE49-F238E27FC236}">
                    <a16:creationId xmlns:a16="http://schemas.microsoft.com/office/drawing/2014/main" id="{524EFAFB-F709-330D-E21D-8C29582A5AEA}"/>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3" name="群組 42">
              <a:extLst>
                <a:ext uri="{FF2B5EF4-FFF2-40B4-BE49-F238E27FC236}">
                  <a16:creationId xmlns:a16="http://schemas.microsoft.com/office/drawing/2014/main" id="{F320F2EF-E46B-0024-63A0-9364F9378CF2}"/>
                </a:ext>
              </a:extLst>
            </p:cNvPr>
            <p:cNvGrpSpPr/>
            <p:nvPr userDrawn="1"/>
          </p:nvGrpSpPr>
          <p:grpSpPr>
            <a:xfrm>
              <a:off x="-1440307" y="4856526"/>
              <a:ext cx="2037206" cy="1610608"/>
              <a:chOff x="-1253435" y="131106"/>
              <a:chExt cx="2045292" cy="1923114"/>
            </a:xfrm>
          </p:grpSpPr>
          <p:sp>
            <p:nvSpPr>
              <p:cNvPr id="44" name="橢圓 43">
                <a:extLst>
                  <a:ext uri="{FF2B5EF4-FFF2-40B4-BE49-F238E27FC236}">
                    <a16:creationId xmlns:a16="http://schemas.microsoft.com/office/drawing/2014/main" id="{70B9D3B5-2C50-AD34-BC13-7AB324D455E3}"/>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拱形 44">
                <a:extLst>
                  <a:ext uri="{FF2B5EF4-FFF2-40B4-BE49-F238E27FC236}">
                    <a16:creationId xmlns:a16="http://schemas.microsoft.com/office/drawing/2014/main" id="{ED5434AD-F55D-408B-8629-80860427E33C}"/>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6" name="群組 45">
              <a:extLst>
                <a:ext uri="{FF2B5EF4-FFF2-40B4-BE49-F238E27FC236}">
                  <a16:creationId xmlns:a16="http://schemas.microsoft.com/office/drawing/2014/main" id="{566DA125-24FF-009C-8E62-F6C81F70FFE9}"/>
                </a:ext>
              </a:extLst>
            </p:cNvPr>
            <p:cNvGrpSpPr/>
            <p:nvPr userDrawn="1"/>
          </p:nvGrpSpPr>
          <p:grpSpPr>
            <a:xfrm>
              <a:off x="-1440307" y="5396140"/>
              <a:ext cx="2037206" cy="1610608"/>
              <a:chOff x="-1253435" y="131106"/>
              <a:chExt cx="2045292" cy="1923114"/>
            </a:xfrm>
          </p:grpSpPr>
          <p:sp>
            <p:nvSpPr>
              <p:cNvPr id="47" name="橢圓 46">
                <a:extLst>
                  <a:ext uri="{FF2B5EF4-FFF2-40B4-BE49-F238E27FC236}">
                    <a16:creationId xmlns:a16="http://schemas.microsoft.com/office/drawing/2014/main" id="{C7973CC6-2295-6D04-9555-52207044D8DA}"/>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拱形 47">
                <a:extLst>
                  <a:ext uri="{FF2B5EF4-FFF2-40B4-BE49-F238E27FC236}">
                    <a16:creationId xmlns:a16="http://schemas.microsoft.com/office/drawing/2014/main" id="{42EEAEB6-F56E-DEAF-2472-1CC9C7B2A32B}"/>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9" name="群組 48">
              <a:extLst>
                <a:ext uri="{FF2B5EF4-FFF2-40B4-BE49-F238E27FC236}">
                  <a16:creationId xmlns:a16="http://schemas.microsoft.com/office/drawing/2014/main" id="{6D75954A-235C-CB93-B344-B313BF324490}"/>
                </a:ext>
              </a:extLst>
            </p:cNvPr>
            <p:cNvGrpSpPr/>
            <p:nvPr userDrawn="1"/>
          </p:nvGrpSpPr>
          <p:grpSpPr>
            <a:xfrm>
              <a:off x="-1440307" y="5935754"/>
              <a:ext cx="2037206" cy="1610608"/>
              <a:chOff x="-1253435" y="131106"/>
              <a:chExt cx="2045292" cy="1923114"/>
            </a:xfrm>
          </p:grpSpPr>
          <p:sp>
            <p:nvSpPr>
              <p:cNvPr id="50" name="橢圓 49">
                <a:extLst>
                  <a:ext uri="{FF2B5EF4-FFF2-40B4-BE49-F238E27FC236}">
                    <a16:creationId xmlns:a16="http://schemas.microsoft.com/office/drawing/2014/main" id="{8E21E0AC-4B61-0B02-ADFC-324F34E88244}"/>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拱形 50">
                <a:extLst>
                  <a:ext uri="{FF2B5EF4-FFF2-40B4-BE49-F238E27FC236}">
                    <a16:creationId xmlns:a16="http://schemas.microsoft.com/office/drawing/2014/main" id="{398F81EF-6943-8B20-EB28-2F40DD1491FB}"/>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sp>
        <p:nvSpPr>
          <p:cNvPr id="85" name="矩形 84">
            <a:extLst>
              <a:ext uri="{FF2B5EF4-FFF2-40B4-BE49-F238E27FC236}">
                <a16:creationId xmlns:a16="http://schemas.microsoft.com/office/drawing/2014/main" id="{7439C89D-7E25-8997-55CD-71600FE010B1}"/>
              </a:ext>
            </a:extLst>
          </p:cNvPr>
          <p:cNvSpPr/>
          <p:nvPr userDrawn="1"/>
        </p:nvSpPr>
        <p:spPr>
          <a:xfrm>
            <a:off x="11724017" y="0"/>
            <a:ext cx="304800" cy="6853837"/>
          </a:xfrm>
          <a:prstGeom prst="rect">
            <a:avLst/>
          </a:prstGeom>
          <a:solidFill>
            <a:schemeClr val="bg1">
              <a:lumMod val="8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6" name="矩形 85">
            <a:extLst>
              <a:ext uri="{FF2B5EF4-FFF2-40B4-BE49-F238E27FC236}">
                <a16:creationId xmlns:a16="http://schemas.microsoft.com/office/drawing/2014/main" id="{5FC51490-1EE1-9AC7-E5AA-5E46523D9362}"/>
              </a:ext>
            </a:extLst>
          </p:cNvPr>
          <p:cNvSpPr/>
          <p:nvPr userDrawn="1"/>
        </p:nvSpPr>
        <p:spPr>
          <a:xfrm>
            <a:off x="11825018" y="-4163"/>
            <a:ext cx="304800" cy="6853837"/>
          </a:xfrm>
          <a:prstGeom prst="rect">
            <a:avLst/>
          </a:prstGeom>
          <a:solidFill>
            <a:schemeClr val="bg1">
              <a:lumMod val="7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7" name="矩形 86">
            <a:extLst>
              <a:ext uri="{FF2B5EF4-FFF2-40B4-BE49-F238E27FC236}">
                <a16:creationId xmlns:a16="http://schemas.microsoft.com/office/drawing/2014/main" id="{71AE199A-4A2C-2C98-D232-A88A498D1106}"/>
              </a:ext>
            </a:extLst>
          </p:cNvPr>
          <p:cNvSpPr/>
          <p:nvPr userDrawn="1"/>
        </p:nvSpPr>
        <p:spPr>
          <a:xfrm>
            <a:off x="11926019" y="-8326"/>
            <a:ext cx="304800" cy="6853837"/>
          </a:xfrm>
          <a:prstGeom prst="rect">
            <a:avLst/>
          </a:prstGeom>
          <a:solidFill>
            <a:schemeClr val="bg1">
              <a:lumMod val="6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8" name="矩形 87">
            <a:extLst>
              <a:ext uri="{FF2B5EF4-FFF2-40B4-BE49-F238E27FC236}">
                <a16:creationId xmlns:a16="http://schemas.microsoft.com/office/drawing/2014/main" id="{8CF7DD8F-8A5E-7AE7-235F-1CCFE6ED4714}"/>
              </a:ext>
            </a:extLst>
          </p:cNvPr>
          <p:cNvSpPr/>
          <p:nvPr userDrawn="1"/>
        </p:nvSpPr>
        <p:spPr>
          <a:xfrm>
            <a:off x="12027020" y="-12489"/>
            <a:ext cx="304800" cy="6853837"/>
          </a:xfrm>
          <a:prstGeom prst="rect">
            <a:avLst/>
          </a:prstGeom>
          <a:solidFill>
            <a:schemeClr val="bg1">
              <a:lumMod val="5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9" name="矩形: 圓角 88">
            <a:extLst>
              <a:ext uri="{FF2B5EF4-FFF2-40B4-BE49-F238E27FC236}">
                <a16:creationId xmlns:a16="http://schemas.microsoft.com/office/drawing/2014/main" id="{A803B5DD-9B92-A5F0-2323-8B47649A58F6}"/>
              </a:ext>
            </a:extLst>
          </p:cNvPr>
          <p:cNvSpPr/>
          <p:nvPr userDrawn="1"/>
        </p:nvSpPr>
        <p:spPr>
          <a:xfrm>
            <a:off x="11519020" y="843289"/>
            <a:ext cx="508000" cy="920614"/>
          </a:xfrm>
          <a:prstGeom prst="roundRect">
            <a:avLst/>
          </a:prstGeom>
          <a:solidFill>
            <a:schemeClr val="accent1">
              <a:lumMod val="60000"/>
              <a:lumOff val="4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460803B8-256B-34F1-8482-87C80256F5FD}"/>
              </a:ext>
            </a:extLst>
          </p:cNvPr>
          <p:cNvSpPr/>
          <p:nvPr userDrawn="1"/>
        </p:nvSpPr>
        <p:spPr>
          <a:xfrm>
            <a:off x="661645" y="260918"/>
            <a:ext cx="10923319" cy="6277724"/>
          </a:xfrm>
          <a:prstGeom prst="rect">
            <a:avLst/>
          </a:prstGeom>
          <a:solidFill>
            <a:srgbClr val="D9D9D9">
              <a:alpha val="1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pic>
        <p:nvPicPr>
          <p:cNvPr id="9" name="圖片 8">
            <a:extLst>
              <a:ext uri="{FF2B5EF4-FFF2-40B4-BE49-F238E27FC236}">
                <a16:creationId xmlns:a16="http://schemas.microsoft.com/office/drawing/2014/main" id="{54B101F5-748B-984B-B509-31D2DD238943}"/>
              </a:ext>
            </a:extLst>
          </p:cNvPr>
          <p:cNvPicPr>
            <a:picLocks noChangeAspect="1"/>
          </p:cNvPicPr>
          <p:nvPr userDrawn="1"/>
        </p:nvPicPr>
        <p:blipFill>
          <a:blip r:embed="rId2"/>
          <a:srcRect l="25226" t="11657" r="26266" b="6667"/>
          <a:stretch>
            <a:fillRect/>
          </a:stretch>
        </p:blipFill>
        <p:spPr>
          <a:xfrm>
            <a:off x="9975267" y="5054295"/>
            <a:ext cx="1483908" cy="1483906"/>
          </a:xfrm>
          <a:custGeom>
            <a:avLst/>
            <a:gdLst>
              <a:gd name="connsiteX0" fmla="*/ 984270 w 1968540"/>
              <a:gd name="connsiteY0" fmla="*/ 0 h 1968538"/>
              <a:gd name="connsiteX1" fmla="*/ 1968540 w 1968540"/>
              <a:gd name="connsiteY1" fmla="*/ 984269 h 1968538"/>
              <a:gd name="connsiteX2" fmla="*/ 984270 w 1968540"/>
              <a:gd name="connsiteY2" fmla="*/ 1968538 h 1968538"/>
              <a:gd name="connsiteX3" fmla="*/ 0 w 1968540"/>
              <a:gd name="connsiteY3" fmla="*/ 984269 h 1968538"/>
              <a:gd name="connsiteX4" fmla="*/ 984270 w 1968540"/>
              <a:gd name="connsiteY4" fmla="*/ 0 h 1968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540" h="1968538">
                <a:moveTo>
                  <a:pt x="984270" y="0"/>
                </a:moveTo>
                <a:cubicBezTo>
                  <a:pt x="1527867" y="0"/>
                  <a:pt x="1968540" y="440672"/>
                  <a:pt x="1968540" y="984269"/>
                </a:cubicBezTo>
                <a:cubicBezTo>
                  <a:pt x="1968540" y="1527866"/>
                  <a:pt x="1527867" y="1968538"/>
                  <a:pt x="984270" y="1968538"/>
                </a:cubicBezTo>
                <a:cubicBezTo>
                  <a:pt x="440673" y="1968538"/>
                  <a:pt x="0" y="1527866"/>
                  <a:pt x="0" y="984269"/>
                </a:cubicBezTo>
                <a:cubicBezTo>
                  <a:pt x="0" y="440672"/>
                  <a:pt x="440673" y="0"/>
                  <a:pt x="984270" y="0"/>
                </a:cubicBezTo>
                <a:close/>
              </a:path>
            </a:pathLst>
          </a:custGeom>
        </p:spPr>
      </p:pic>
    </p:spTree>
    <p:extLst>
      <p:ext uri="{BB962C8B-B14F-4D97-AF65-F5344CB8AC3E}">
        <p14:creationId xmlns:p14="http://schemas.microsoft.com/office/powerpoint/2010/main" val="4072674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標題投影片">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3370E80-3F1B-41DB-199E-1573FA8AD37B}"/>
              </a:ext>
            </a:extLst>
          </p:cNvPr>
          <p:cNvSpPr/>
          <p:nvPr userDrawn="1"/>
        </p:nvSpPr>
        <p:spPr>
          <a:xfrm>
            <a:off x="0" y="0"/>
            <a:ext cx="11825018" cy="6858000"/>
          </a:xfrm>
          <a:prstGeom prst="rect">
            <a:avLst/>
          </a:prstGeom>
          <a:solidFill>
            <a:schemeClr val="accent2"/>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6FDCBDD6-A009-22DB-9647-3D8BF5F6E4BA}"/>
              </a:ext>
            </a:extLst>
          </p:cNvPr>
          <p:cNvSpPr/>
          <p:nvPr userDrawn="1"/>
        </p:nvSpPr>
        <p:spPr>
          <a:xfrm>
            <a:off x="596899" y="272870"/>
            <a:ext cx="10923319" cy="6277724"/>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nvGrpSpPr>
          <p:cNvPr id="84" name="群組 83">
            <a:extLst>
              <a:ext uri="{FF2B5EF4-FFF2-40B4-BE49-F238E27FC236}">
                <a16:creationId xmlns:a16="http://schemas.microsoft.com/office/drawing/2014/main" id="{BC24E906-CDF8-E7E3-2FCF-7D582AAC74A6}"/>
              </a:ext>
            </a:extLst>
          </p:cNvPr>
          <p:cNvGrpSpPr/>
          <p:nvPr userDrawn="1"/>
        </p:nvGrpSpPr>
        <p:grpSpPr>
          <a:xfrm>
            <a:off x="-1491107" y="0"/>
            <a:ext cx="2037206" cy="7546362"/>
            <a:chOff x="-1440307" y="0"/>
            <a:chExt cx="2037206" cy="7546362"/>
          </a:xfrm>
        </p:grpSpPr>
        <p:grpSp>
          <p:nvGrpSpPr>
            <p:cNvPr id="16" name="群組 15">
              <a:extLst>
                <a:ext uri="{FF2B5EF4-FFF2-40B4-BE49-F238E27FC236}">
                  <a16:creationId xmlns:a16="http://schemas.microsoft.com/office/drawing/2014/main" id="{2B73E7A4-E46E-AA79-98B9-1DAE805955E9}"/>
                </a:ext>
              </a:extLst>
            </p:cNvPr>
            <p:cNvGrpSpPr/>
            <p:nvPr userDrawn="1"/>
          </p:nvGrpSpPr>
          <p:grpSpPr>
            <a:xfrm>
              <a:off x="-1440307" y="0"/>
              <a:ext cx="2037206" cy="1610608"/>
              <a:chOff x="-1253435" y="131106"/>
              <a:chExt cx="2045292" cy="1923114"/>
            </a:xfrm>
          </p:grpSpPr>
          <p:sp>
            <p:nvSpPr>
              <p:cNvPr id="8" name="橢圓 7">
                <a:extLst>
                  <a:ext uri="{FF2B5EF4-FFF2-40B4-BE49-F238E27FC236}">
                    <a16:creationId xmlns:a16="http://schemas.microsoft.com/office/drawing/2014/main" id="{E33EE6D7-8D3A-598E-FA08-6901AD9D67EC}"/>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拱形 11">
                <a:extLst>
                  <a:ext uri="{FF2B5EF4-FFF2-40B4-BE49-F238E27FC236}">
                    <a16:creationId xmlns:a16="http://schemas.microsoft.com/office/drawing/2014/main" id="{58A312F9-AE58-D80B-1EE6-01A870A4C6D2}"/>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19" name="群組 18">
              <a:extLst>
                <a:ext uri="{FF2B5EF4-FFF2-40B4-BE49-F238E27FC236}">
                  <a16:creationId xmlns:a16="http://schemas.microsoft.com/office/drawing/2014/main" id="{F70C01BC-5354-33C0-C927-D22CBE049D69}"/>
                </a:ext>
              </a:extLst>
            </p:cNvPr>
            <p:cNvGrpSpPr/>
            <p:nvPr userDrawn="1"/>
          </p:nvGrpSpPr>
          <p:grpSpPr>
            <a:xfrm>
              <a:off x="-1440307" y="539614"/>
              <a:ext cx="2037206" cy="1610608"/>
              <a:chOff x="-1253435" y="131106"/>
              <a:chExt cx="2045292" cy="1923114"/>
            </a:xfrm>
          </p:grpSpPr>
          <p:sp>
            <p:nvSpPr>
              <p:cNvPr id="20" name="橢圓 19">
                <a:extLst>
                  <a:ext uri="{FF2B5EF4-FFF2-40B4-BE49-F238E27FC236}">
                    <a16:creationId xmlns:a16="http://schemas.microsoft.com/office/drawing/2014/main" id="{29EFEDCD-8BC9-CB18-602C-4E54648B26FC}"/>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拱形 20">
                <a:extLst>
                  <a:ext uri="{FF2B5EF4-FFF2-40B4-BE49-F238E27FC236}">
                    <a16:creationId xmlns:a16="http://schemas.microsoft.com/office/drawing/2014/main" id="{D339F594-6ECC-D212-B52A-234230731539}"/>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22" name="群組 21">
              <a:extLst>
                <a:ext uri="{FF2B5EF4-FFF2-40B4-BE49-F238E27FC236}">
                  <a16:creationId xmlns:a16="http://schemas.microsoft.com/office/drawing/2014/main" id="{C58FBD7F-C4FA-372E-D02B-BFA875C07164}"/>
                </a:ext>
              </a:extLst>
            </p:cNvPr>
            <p:cNvGrpSpPr/>
            <p:nvPr userDrawn="1"/>
          </p:nvGrpSpPr>
          <p:grpSpPr>
            <a:xfrm>
              <a:off x="-1440307" y="1079228"/>
              <a:ext cx="2037206" cy="1610608"/>
              <a:chOff x="-1253435" y="131106"/>
              <a:chExt cx="2045292" cy="1923114"/>
            </a:xfrm>
          </p:grpSpPr>
          <p:sp>
            <p:nvSpPr>
              <p:cNvPr id="23" name="橢圓 22">
                <a:extLst>
                  <a:ext uri="{FF2B5EF4-FFF2-40B4-BE49-F238E27FC236}">
                    <a16:creationId xmlns:a16="http://schemas.microsoft.com/office/drawing/2014/main" id="{E1971152-71B4-BBC9-11FC-02A3C5DA4224}"/>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拱形 23">
                <a:extLst>
                  <a:ext uri="{FF2B5EF4-FFF2-40B4-BE49-F238E27FC236}">
                    <a16:creationId xmlns:a16="http://schemas.microsoft.com/office/drawing/2014/main" id="{7B391CD0-D8EE-2990-3CC4-A45E72BC3B2C}"/>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25" name="群組 24">
              <a:extLst>
                <a:ext uri="{FF2B5EF4-FFF2-40B4-BE49-F238E27FC236}">
                  <a16:creationId xmlns:a16="http://schemas.microsoft.com/office/drawing/2014/main" id="{54A90960-6742-97BF-41A3-2BDFFDE82532}"/>
                </a:ext>
              </a:extLst>
            </p:cNvPr>
            <p:cNvGrpSpPr/>
            <p:nvPr userDrawn="1"/>
          </p:nvGrpSpPr>
          <p:grpSpPr>
            <a:xfrm>
              <a:off x="-1440307" y="1618842"/>
              <a:ext cx="2037206" cy="1610608"/>
              <a:chOff x="-1253435" y="131106"/>
              <a:chExt cx="2045292" cy="1923114"/>
            </a:xfrm>
          </p:grpSpPr>
          <p:sp>
            <p:nvSpPr>
              <p:cNvPr id="26" name="橢圓 25">
                <a:extLst>
                  <a:ext uri="{FF2B5EF4-FFF2-40B4-BE49-F238E27FC236}">
                    <a16:creationId xmlns:a16="http://schemas.microsoft.com/office/drawing/2014/main" id="{5452565A-B3EE-9E9F-ACAF-D803F97B44FD}"/>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拱形 26">
                <a:extLst>
                  <a:ext uri="{FF2B5EF4-FFF2-40B4-BE49-F238E27FC236}">
                    <a16:creationId xmlns:a16="http://schemas.microsoft.com/office/drawing/2014/main" id="{9A8C7296-95C4-0CD9-BBD2-7664A58E839D}"/>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28" name="群組 27">
              <a:extLst>
                <a:ext uri="{FF2B5EF4-FFF2-40B4-BE49-F238E27FC236}">
                  <a16:creationId xmlns:a16="http://schemas.microsoft.com/office/drawing/2014/main" id="{960EA5F5-F96B-6286-CAFA-6130273B02C5}"/>
                </a:ext>
              </a:extLst>
            </p:cNvPr>
            <p:cNvGrpSpPr/>
            <p:nvPr userDrawn="1"/>
          </p:nvGrpSpPr>
          <p:grpSpPr>
            <a:xfrm>
              <a:off x="-1440307" y="2158456"/>
              <a:ext cx="2037206" cy="1610608"/>
              <a:chOff x="-1253435" y="131106"/>
              <a:chExt cx="2045292" cy="1923114"/>
            </a:xfrm>
          </p:grpSpPr>
          <p:sp>
            <p:nvSpPr>
              <p:cNvPr id="29" name="橢圓 28">
                <a:extLst>
                  <a:ext uri="{FF2B5EF4-FFF2-40B4-BE49-F238E27FC236}">
                    <a16:creationId xmlns:a16="http://schemas.microsoft.com/office/drawing/2014/main" id="{0C4E3618-354E-8830-41F3-AB76D490CDB0}"/>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拱形 29">
                <a:extLst>
                  <a:ext uri="{FF2B5EF4-FFF2-40B4-BE49-F238E27FC236}">
                    <a16:creationId xmlns:a16="http://schemas.microsoft.com/office/drawing/2014/main" id="{5C463F4B-9F40-CFCE-1506-6D3293556915}"/>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31" name="群組 30">
              <a:extLst>
                <a:ext uri="{FF2B5EF4-FFF2-40B4-BE49-F238E27FC236}">
                  <a16:creationId xmlns:a16="http://schemas.microsoft.com/office/drawing/2014/main" id="{95C46594-B0CD-DD02-4813-B29E922B281D}"/>
                </a:ext>
              </a:extLst>
            </p:cNvPr>
            <p:cNvGrpSpPr/>
            <p:nvPr userDrawn="1"/>
          </p:nvGrpSpPr>
          <p:grpSpPr>
            <a:xfrm>
              <a:off x="-1440307" y="2698070"/>
              <a:ext cx="2037206" cy="1610608"/>
              <a:chOff x="-1253435" y="131106"/>
              <a:chExt cx="2045292" cy="1923114"/>
            </a:xfrm>
          </p:grpSpPr>
          <p:sp>
            <p:nvSpPr>
              <p:cNvPr id="32" name="橢圓 31">
                <a:extLst>
                  <a:ext uri="{FF2B5EF4-FFF2-40B4-BE49-F238E27FC236}">
                    <a16:creationId xmlns:a16="http://schemas.microsoft.com/office/drawing/2014/main" id="{373F4BC9-E9BF-D72E-F614-804B363C2675}"/>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拱形 32">
                <a:extLst>
                  <a:ext uri="{FF2B5EF4-FFF2-40B4-BE49-F238E27FC236}">
                    <a16:creationId xmlns:a16="http://schemas.microsoft.com/office/drawing/2014/main" id="{FE10BEA5-86A3-0A58-7520-673912955765}"/>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34" name="群組 33">
              <a:extLst>
                <a:ext uri="{FF2B5EF4-FFF2-40B4-BE49-F238E27FC236}">
                  <a16:creationId xmlns:a16="http://schemas.microsoft.com/office/drawing/2014/main" id="{F911481E-08F3-0642-D5D0-292A1705D121}"/>
                </a:ext>
              </a:extLst>
            </p:cNvPr>
            <p:cNvGrpSpPr/>
            <p:nvPr userDrawn="1"/>
          </p:nvGrpSpPr>
          <p:grpSpPr>
            <a:xfrm>
              <a:off x="-1440307" y="3237684"/>
              <a:ext cx="2037206" cy="1610608"/>
              <a:chOff x="-1253435" y="131106"/>
              <a:chExt cx="2045292" cy="1923114"/>
            </a:xfrm>
          </p:grpSpPr>
          <p:sp>
            <p:nvSpPr>
              <p:cNvPr id="35" name="橢圓 34">
                <a:extLst>
                  <a:ext uri="{FF2B5EF4-FFF2-40B4-BE49-F238E27FC236}">
                    <a16:creationId xmlns:a16="http://schemas.microsoft.com/office/drawing/2014/main" id="{05CC99EB-9E27-B396-4F05-B9B2CA60EF48}"/>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拱形 35">
                <a:extLst>
                  <a:ext uri="{FF2B5EF4-FFF2-40B4-BE49-F238E27FC236}">
                    <a16:creationId xmlns:a16="http://schemas.microsoft.com/office/drawing/2014/main" id="{E6B10FD7-32F7-E32A-FB3E-B9A0FD576801}"/>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37" name="群組 36">
              <a:extLst>
                <a:ext uri="{FF2B5EF4-FFF2-40B4-BE49-F238E27FC236}">
                  <a16:creationId xmlns:a16="http://schemas.microsoft.com/office/drawing/2014/main" id="{11C9D298-687D-3BB4-423F-754610A62CCC}"/>
                </a:ext>
              </a:extLst>
            </p:cNvPr>
            <p:cNvGrpSpPr/>
            <p:nvPr userDrawn="1"/>
          </p:nvGrpSpPr>
          <p:grpSpPr>
            <a:xfrm>
              <a:off x="-1440307" y="3777298"/>
              <a:ext cx="2037206" cy="1610608"/>
              <a:chOff x="-1253435" y="131106"/>
              <a:chExt cx="2045292" cy="1923114"/>
            </a:xfrm>
          </p:grpSpPr>
          <p:sp>
            <p:nvSpPr>
              <p:cNvPr id="38" name="橢圓 37">
                <a:extLst>
                  <a:ext uri="{FF2B5EF4-FFF2-40B4-BE49-F238E27FC236}">
                    <a16:creationId xmlns:a16="http://schemas.microsoft.com/office/drawing/2014/main" id="{0CC30C0C-558E-3B88-D926-B3FE8DBD22DB}"/>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拱形 38">
                <a:extLst>
                  <a:ext uri="{FF2B5EF4-FFF2-40B4-BE49-F238E27FC236}">
                    <a16:creationId xmlns:a16="http://schemas.microsoft.com/office/drawing/2014/main" id="{FD799A01-E0D2-304F-A1DF-F1E085C61622}"/>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0" name="群組 39">
              <a:extLst>
                <a:ext uri="{FF2B5EF4-FFF2-40B4-BE49-F238E27FC236}">
                  <a16:creationId xmlns:a16="http://schemas.microsoft.com/office/drawing/2014/main" id="{07CA9548-BB16-9F2F-BDDF-72906FC9A020}"/>
                </a:ext>
              </a:extLst>
            </p:cNvPr>
            <p:cNvGrpSpPr/>
            <p:nvPr userDrawn="1"/>
          </p:nvGrpSpPr>
          <p:grpSpPr>
            <a:xfrm>
              <a:off x="-1440307" y="4316912"/>
              <a:ext cx="2037206" cy="1610608"/>
              <a:chOff x="-1253435" y="131106"/>
              <a:chExt cx="2045292" cy="1923114"/>
            </a:xfrm>
          </p:grpSpPr>
          <p:sp>
            <p:nvSpPr>
              <p:cNvPr id="41" name="橢圓 40">
                <a:extLst>
                  <a:ext uri="{FF2B5EF4-FFF2-40B4-BE49-F238E27FC236}">
                    <a16:creationId xmlns:a16="http://schemas.microsoft.com/office/drawing/2014/main" id="{4DFCC143-76C4-7ADC-08FB-42CD714810C2}"/>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拱形 41">
                <a:extLst>
                  <a:ext uri="{FF2B5EF4-FFF2-40B4-BE49-F238E27FC236}">
                    <a16:creationId xmlns:a16="http://schemas.microsoft.com/office/drawing/2014/main" id="{524EFAFB-F709-330D-E21D-8C29582A5AEA}"/>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3" name="群組 42">
              <a:extLst>
                <a:ext uri="{FF2B5EF4-FFF2-40B4-BE49-F238E27FC236}">
                  <a16:creationId xmlns:a16="http://schemas.microsoft.com/office/drawing/2014/main" id="{F320F2EF-E46B-0024-63A0-9364F9378CF2}"/>
                </a:ext>
              </a:extLst>
            </p:cNvPr>
            <p:cNvGrpSpPr/>
            <p:nvPr userDrawn="1"/>
          </p:nvGrpSpPr>
          <p:grpSpPr>
            <a:xfrm>
              <a:off x="-1440307" y="4856526"/>
              <a:ext cx="2037206" cy="1610608"/>
              <a:chOff x="-1253435" y="131106"/>
              <a:chExt cx="2045292" cy="1923114"/>
            </a:xfrm>
          </p:grpSpPr>
          <p:sp>
            <p:nvSpPr>
              <p:cNvPr id="44" name="橢圓 43">
                <a:extLst>
                  <a:ext uri="{FF2B5EF4-FFF2-40B4-BE49-F238E27FC236}">
                    <a16:creationId xmlns:a16="http://schemas.microsoft.com/office/drawing/2014/main" id="{70B9D3B5-2C50-AD34-BC13-7AB324D455E3}"/>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拱形 44">
                <a:extLst>
                  <a:ext uri="{FF2B5EF4-FFF2-40B4-BE49-F238E27FC236}">
                    <a16:creationId xmlns:a16="http://schemas.microsoft.com/office/drawing/2014/main" id="{ED5434AD-F55D-408B-8629-80860427E33C}"/>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6" name="群組 45">
              <a:extLst>
                <a:ext uri="{FF2B5EF4-FFF2-40B4-BE49-F238E27FC236}">
                  <a16:creationId xmlns:a16="http://schemas.microsoft.com/office/drawing/2014/main" id="{566DA125-24FF-009C-8E62-F6C81F70FFE9}"/>
                </a:ext>
              </a:extLst>
            </p:cNvPr>
            <p:cNvGrpSpPr/>
            <p:nvPr userDrawn="1"/>
          </p:nvGrpSpPr>
          <p:grpSpPr>
            <a:xfrm>
              <a:off x="-1440307" y="5396140"/>
              <a:ext cx="2037206" cy="1610608"/>
              <a:chOff x="-1253435" y="131106"/>
              <a:chExt cx="2045292" cy="1923114"/>
            </a:xfrm>
          </p:grpSpPr>
          <p:sp>
            <p:nvSpPr>
              <p:cNvPr id="47" name="橢圓 46">
                <a:extLst>
                  <a:ext uri="{FF2B5EF4-FFF2-40B4-BE49-F238E27FC236}">
                    <a16:creationId xmlns:a16="http://schemas.microsoft.com/office/drawing/2014/main" id="{C7973CC6-2295-6D04-9555-52207044D8DA}"/>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拱形 47">
                <a:extLst>
                  <a:ext uri="{FF2B5EF4-FFF2-40B4-BE49-F238E27FC236}">
                    <a16:creationId xmlns:a16="http://schemas.microsoft.com/office/drawing/2014/main" id="{42EEAEB6-F56E-DEAF-2472-1CC9C7B2A32B}"/>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9" name="群組 48">
              <a:extLst>
                <a:ext uri="{FF2B5EF4-FFF2-40B4-BE49-F238E27FC236}">
                  <a16:creationId xmlns:a16="http://schemas.microsoft.com/office/drawing/2014/main" id="{6D75954A-235C-CB93-B344-B313BF324490}"/>
                </a:ext>
              </a:extLst>
            </p:cNvPr>
            <p:cNvGrpSpPr/>
            <p:nvPr userDrawn="1"/>
          </p:nvGrpSpPr>
          <p:grpSpPr>
            <a:xfrm>
              <a:off x="-1440307" y="5935754"/>
              <a:ext cx="2037206" cy="1610608"/>
              <a:chOff x="-1253435" y="131106"/>
              <a:chExt cx="2045292" cy="1923114"/>
            </a:xfrm>
          </p:grpSpPr>
          <p:sp>
            <p:nvSpPr>
              <p:cNvPr id="50" name="橢圓 49">
                <a:extLst>
                  <a:ext uri="{FF2B5EF4-FFF2-40B4-BE49-F238E27FC236}">
                    <a16:creationId xmlns:a16="http://schemas.microsoft.com/office/drawing/2014/main" id="{8E21E0AC-4B61-0B02-ADFC-324F34E88244}"/>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拱形 50">
                <a:extLst>
                  <a:ext uri="{FF2B5EF4-FFF2-40B4-BE49-F238E27FC236}">
                    <a16:creationId xmlns:a16="http://schemas.microsoft.com/office/drawing/2014/main" id="{398F81EF-6943-8B20-EB28-2F40DD1491FB}"/>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sp>
        <p:nvSpPr>
          <p:cNvPr id="85" name="矩形 84">
            <a:extLst>
              <a:ext uri="{FF2B5EF4-FFF2-40B4-BE49-F238E27FC236}">
                <a16:creationId xmlns:a16="http://schemas.microsoft.com/office/drawing/2014/main" id="{7439C89D-7E25-8997-55CD-71600FE010B1}"/>
              </a:ext>
            </a:extLst>
          </p:cNvPr>
          <p:cNvSpPr/>
          <p:nvPr userDrawn="1"/>
        </p:nvSpPr>
        <p:spPr>
          <a:xfrm>
            <a:off x="11724017" y="0"/>
            <a:ext cx="304800" cy="6853837"/>
          </a:xfrm>
          <a:prstGeom prst="rect">
            <a:avLst/>
          </a:prstGeom>
          <a:solidFill>
            <a:schemeClr val="bg1">
              <a:lumMod val="8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6" name="矩形 85">
            <a:extLst>
              <a:ext uri="{FF2B5EF4-FFF2-40B4-BE49-F238E27FC236}">
                <a16:creationId xmlns:a16="http://schemas.microsoft.com/office/drawing/2014/main" id="{5FC51490-1EE1-9AC7-E5AA-5E46523D9362}"/>
              </a:ext>
            </a:extLst>
          </p:cNvPr>
          <p:cNvSpPr/>
          <p:nvPr userDrawn="1"/>
        </p:nvSpPr>
        <p:spPr>
          <a:xfrm>
            <a:off x="11825018" y="-4163"/>
            <a:ext cx="304800" cy="6853837"/>
          </a:xfrm>
          <a:prstGeom prst="rect">
            <a:avLst/>
          </a:prstGeom>
          <a:solidFill>
            <a:schemeClr val="bg1">
              <a:lumMod val="7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7" name="矩形 86">
            <a:extLst>
              <a:ext uri="{FF2B5EF4-FFF2-40B4-BE49-F238E27FC236}">
                <a16:creationId xmlns:a16="http://schemas.microsoft.com/office/drawing/2014/main" id="{71AE199A-4A2C-2C98-D232-A88A498D1106}"/>
              </a:ext>
            </a:extLst>
          </p:cNvPr>
          <p:cNvSpPr/>
          <p:nvPr userDrawn="1"/>
        </p:nvSpPr>
        <p:spPr>
          <a:xfrm>
            <a:off x="11926019" y="-8326"/>
            <a:ext cx="304800" cy="6853837"/>
          </a:xfrm>
          <a:prstGeom prst="rect">
            <a:avLst/>
          </a:prstGeom>
          <a:solidFill>
            <a:schemeClr val="bg1">
              <a:lumMod val="6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a:extLst>
              <a:ext uri="{FF2B5EF4-FFF2-40B4-BE49-F238E27FC236}">
                <a16:creationId xmlns:a16="http://schemas.microsoft.com/office/drawing/2014/main" id="{0248FBE5-1DA0-B42F-8259-C54A862B5717}"/>
              </a:ext>
            </a:extLst>
          </p:cNvPr>
          <p:cNvSpPr/>
          <p:nvPr userDrawn="1"/>
        </p:nvSpPr>
        <p:spPr>
          <a:xfrm>
            <a:off x="661645" y="260918"/>
            <a:ext cx="10923319" cy="6277724"/>
          </a:xfrm>
          <a:prstGeom prst="rect">
            <a:avLst/>
          </a:prstGeom>
          <a:solidFill>
            <a:srgbClr val="D9D9D9">
              <a:alpha val="1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8" name="矩形 87">
            <a:extLst>
              <a:ext uri="{FF2B5EF4-FFF2-40B4-BE49-F238E27FC236}">
                <a16:creationId xmlns:a16="http://schemas.microsoft.com/office/drawing/2014/main" id="{8CF7DD8F-8A5E-7AE7-235F-1CCFE6ED4714}"/>
              </a:ext>
            </a:extLst>
          </p:cNvPr>
          <p:cNvSpPr/>
          <p:nvPr userDrawn="1"/>
        </p:nvSpPr>
        <p:spPr>
          <a:xfrm>
            <a:off x="12027020" y="-12489"/>
            <a:ext cx="304800" cy="6853837"/>
          </a:xfrm>
          <a:prstGeom prst="rect">
            <a:avLst/>
          </a:prstGeom>
          <a:solidFill>
            <a:schemeClr val="bg1">
              <a:lumMod val="5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9" name="矩形: 圓角 88">
            <a:extLst>
              <a:ext uri="{FF2B5EF4-FFF2-40B4-BE49-F238E27FC236}">
                <a16:creationId xmlns:a16="http://schemas.microsoft.com/office/drawing/2014/main" id="{A803B5DD-9B92-A5F0-2323-8B47649A58F6}"/>
              </a:ext>
            </a:extLst>
          </p:cNvPr>
          <p:cNvSpPr/>
          <p:nvPr userDrawn="1"/>
        </p:nvSpPr>
        <p:spPr>
          <a:xfrm>
            <a:off x="11482238" y="2074653"/>
            <a:ext cx="508000" cy="920614"/>
          </a:xfrm>
          <a:prstGeom prst="roundRect">
            <a:avLst/>
          </a:prstGeom>
          <a:solidFill>
            <a:schemeClr val="accent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1EBD87C2-534F-12E7-A1F3-1D727F059AC1}"/>
              </a:ext>
            </a:extLst>
          </p:cNvPr>
          <p:cNvPicPr>
            <a:picLocks noChangeAspect="1"/>
          </p:cNvPicPr>
          <p:nvPr userDrawn="1"/>
        </p:nvPicPr>
        <p:blipFill>
          <a:blip r:embed="rId2"/>
          <a:srcRect l="25226" t="11657" r="26266" b="6667"/>
          <a:stretch>
            <a:fillRect/>
          </a:stretch>
        </p:blipFill>
        <p:spPr>
          <a:xfrm>
            <a:off x="9975267" y="5054295"/>
            <a:ext cx="1483908" cy="1483906"/>
          </a:xfrm>
          <a:custGeom>
            <a:avLst/>
            <a:gdLst>
              <a:gd name="connsiteX0" fmla="*/ 984270 w 1968540"/>
              <a:gd name="connsiteY0" fmla="*/ 0 h 1968538"/>
              <a:gd name="connsiteX1" fmla="*/ 1968540 w 1968540"/>
              <a:gd name="connsiteY1" fmla="*/ 984269 h 1968538"/>
              <a:gd name="connsiteX2" fmla="*/ 984270 w 1968540"/>
              <a:gd name="connsiteY2" fmla="*/ 1968538 h 1968538"/>
              <a:gd name="connsiteX3" fmla="*/ 0 w 1968540"/>
              <a:gd name="connsiteY3" fmla="*/ 984269 h 1968538"/>
              <a:gd name="connsiteX4" fmla="*/ 984270 w 1968540"/>
              <a:gd name="connsiteY4" fmla="*/ 0 h 1968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540" h="1968538">
                <a:moveTo>
                  <a:pt x="984270" y="0"/>
                </a:moveTo>
                <a:cubicBezTo>
                  <a:pt x="1527867" y="0"/>
                  <a:pt x="1968540" y="440672"/>
                  <a:pt x="1968540" y="984269"/>
                </a:cubicBezTo>
                <a:cubicBezTo>
                  <a:pt x="1968540" y="1527866"/>
                  <a:pt x="1527867" y="1968538"/>
                  <a:pt x="984270" y="1968538"/>
                </a:cubicBezTo>
                <a:cubicBezTo>
                  <a:pt x="440673" y="1968538"/>
                  <a:pt x="0" y="1527866"/>
                  <a:pt x="0" y="984269"/>
                </a:cubicBezTo>
                <a:cubicBezTo>
                  <a:pt x="0" y="440672"/>
                  <a:pt x="440673" y="0"/>
                  <a:pt x="984270" y="0"/>
                </a:cubicBezTo>
                <a:close/>
              </a:path>
            </a:pathLst>
          </a:custGeom>
        </p:spPr>
      </p:pic>
    </p:spTree>
    <p:extLst>
      <p:ext uri="{BB962C8B-B14F-4D97-AF65-F5344CB8AC3E}">
        <p14:creationId xmlns:p14="http://schemas.microsoft.com/office/powerpoint/2010/main" val="4095199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標題投影片">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3370E80-3F1B-41DB-199E-1573FA8AD37B}"/>
              </a:ext>
            </a:extLst>
          </p:cNvPr>
          <p:cNvSpPr/>
          <p:nvPr userDrawn="1"/>
        </p:nvSpPr>
        <p:spPr>
          <a:xfrm>
            <a:off x="0" y="0"/>
            <a:ext cx="11825018" cy="6858000"/>
          </a:xfrm>
          <a:prstGeom prst="rect">
            <a:avLst/>
          </a:prstGeom>
          <a:solidFill>
            <a:schemeClr val="accent3">
              <a:lumMod val="75000"/>
            </a:schemeClr>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6FDCBDD6-A009-22DB-9647-3D8BF5F6E4BA}"/>
              </a:ext>
            </a:extLst>
          </p:cNvPr>
          <p:cNvSpPr/>
          <p:nvPr userDrawn="1"/>
        </p:nvSpPr>
        <p:spPr>
          <a:xfrm>
            <a:off x="596899" y="272870"/>
            <a:ext cx="10923319" cy="6277724"/>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nvGrpSpPr>
          <p:cNvPr id="84" name="群組 83">
            <a:extLst>
              <a:ext uri="{FF2B5EF4-FFF2-40B4-BE49-F238E27FC236}">
                <a16:creationId xmlns:a16="http://schemas.microsoft.com/office/drawing/2014/main" id="{BC24E906-CDF8-E7E3-2FCF-7D582AAC74A6}"/>
              </a:ext>
            </a:extLst>
          </p:cNvPr>
          <p:cNvGrpSpPr/>
          <p:nvPr userDrawn="1"/>
        </p:nvGrpSpPr>
        <p:grpSpPr>
          <a:xfrm>
            <a:off x="-1491107" y="0"/>
            <a:ext cx="2037206" cy="7546362"/>
            <a:chOff x="-1440307" y="0"/>
            <a:chExt cx="2037206" cy="7546362"/>
          </a:xfrm>
        </p:grpSpPr>
        <p:grpSp>
          <p:nvGrpSpPr>
            <p:cNvPr id="16" name="群組 15">
              <a:extLst>
                <a:ext uri="{FF2B5EF4-FFF2-40B4-BE49-F238E27FC236}">
                  <a16:creationId xmlns:a16="http://schemas.microsoft.com/office/drawing/2014/main" id="{2B73E7A4-E46E-AA79-98B9-1DAE805955E9}"/>
                </a:ext>
              </a:extLst>
            </p:cNvPr>
            <p:cNvGrpSpPr/>
            <p:nvPr userDrawn="1"/>
          </p:nvGrpSpPr>
          <p:grpSpPr>
            <a:xfrm>
              <a:off x="-1440307" y="0"/>
              <a:ext cx="2037206" cy="1610608"/>
              <a:chOff x="-1253435" y="131106"/>
              <a:chExt cx="2045292" cy="1923114"/>
            </a:xfrm>
          </p:grpSpPr>
          <p:sp>
            <p:nvSpPr>
              <p:cNvPr id="8" name="橢圓 7">
                <a:extLst>
                  <a:ext uri="{FF2B5EF4-FFF2-40B4-BE49-F238E27FC236}">
                    <a16:creationId xmlns:a16="http://schemas.microsoft.com/office/drawing/2014/main" id="{E33EE6D7-8D3A-598E-FA08-6901AD9D67EC}"/>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拱形 11">
                <a:extLst>
                  <a:ext uri="{FF2B5EF4-FFF2-40B4-BE49-F238E27FC236}">
                    <a16:creationId xmlns:a16="http://schemas.microsoft.com/office/drawing/2014/main" id="{58A312F9-AE58-D80B-1EE6-01A870A4C6D2}"/>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19" name="群組 18">
              <a:extLst>
                <a:ext uri="{FF2B5EF4-FFF2-40B4-BE49-F238E27FC236}">
                  <a16:creationId xmlns:a16="http://schemas.microsoft.com/office/drawing/2014/main" id="{F70C01BC-5354-33C0-C927-D22CBE049D69}"/>
                </a:ext>
              </a:extLst>
            </p:cNvPr>
            <p:cNvGrpSpPr/>
            <p:nvPr userDrawn="1"/>
          </p:nvGrpSpPr>
          <p:grpSpPr>
            <a:xfrm>
              <a:off x="-1440307" y="539614"/>
              <a:ext cx="2037206" cy="1610608"/>
              <a:chOff x="-1253435" y="131106"/>
              <a:chExt cx="2045292" cy="1923114"/>
            </a:xfrm>
          </p:grpSpPr>
          <p:sp>
            <p:nvSpPr>
              <p:cNvPr id="20" name="橢圓 19">
                <a:extLst>
                  <a:ext uri="{FF2B5EF4-FFF2-40B4-BE49-F238E27FC236}">
                    <a16:creationId xmlns:a16="http://schemas.microsoft.com/office/drawing/2014/main" id="{29EFEDCD-8BC9-CB18-602C-4E54648B26FC}"/>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拱形 20">
                <a:extLst>
                  <a:ext uri="{FF2B5EF4-FFF2-40B4-BE49-F238E27FC236}">
                    <a16:creationId xmlns:a16="http://schemas.microsoft.com/office/drawing/2014/main" id="{D339F594-6ECC-D212-B52A-234230731539}"/>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22" name="群組 21">
              <a:extLst>
                <a:ext uri="{FF2B5EF4-FFF2-40B4-BE49-F238E27FC236}">
                  <a16:creationId xmlns:a16="http://schemas.microsoft.com/office/drawing/2014/main" id="{C58FBD7F-C4FA-372E-D02B-BFA875C07164}"/>
                </a:ext>
              </a:extLst>
            </p:cNvPr>
            <p:cNvGrpSpPr/>
            <p:nvPr userDrawn="1"/>
          </p:nvGrpSpPr>
          <p:grpSpPr>
            <a:xfrm>
              <a:off x="-1440307" y="1079228"/>
              <a:ext cx="2037206" cy="1610608"/>
              <a:chOff x="-1253435" y="131106"/>
              <a:chExt cx="2045292" cy="1923114"/>
            </a:xfrm>
          </p:grpSpPr>
          <p:sp>
            <p:nvSpPr>
              <p:cNvPr id="23" name="橢圓 22">
                <a:extLst>
                  <a:ext uri="{FF2B5EF4-FFF2-40B4-BE49-F238E27FC236}">
                    <a16:creationId xmlns:a16="http://schemas.microsoft.com/office/drawing/2014/main" id="{E1971152-71B4-BBC9-11FC-02A3C5DA4224}"/>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拱形 23">
                <a:extLst>
                  <a:ext uri="{FF2B5EF4-FFF2-40B4-BE49-F238E27FC236}">
                    <a16:creationId xmlns:a16="http://schemas.microsoft.com/office/drawing/2014/main" id="{7B391CD0-D8EE-2990-3CC4-A45E72BC3B2C}"/>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25" name="群組 24">
              <a:extLst>
                <a:ext uri="{FF2B5EF4-FFF2-40B4-BE49-F238E27FC236}">
                  <a16:creationId xmlns:a16="http://schemas.microsoft.com/office/drawing/2014/main" id="{54A90960-6742-97BF-41A3-2BDFFDE82532}"/>
                </a:ext>
              </a:extLst>
            </p:cNvPr>
            <p:cNvGrpSpPr/>
            <p:nvPr userDrawn="1"/>
          </p:nvGrpSpPr>
          <p:grpSpPr>
            <a:xfrm>
              <a:off x="-1440307" y="1618842"/>
              <a:ext cx="2037206" cy="1610608"/>
              <a:chOff x="-1253435" y="131106"/>
              <a:chExt cx="2045292" cy="1923114"/>
            </a:xfrm>
          </p:grpSpPr>
          <p:sp>
            <p:nvSpPr>
              <p:cNvPr id="26" name="橢圓 25">
                <a:extLst>
                  <a:ext uri="{FF2B5EF4-FFF2-40B4-BE49-F238E27FC236}">
                    <a16:creationId xmlns:a16="http://schemas.microsoft.com/office/drawing/2014/main" id="{5452565A-B3EE-9E9F-ACAF-D803F97B44FD}"/>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拱形 26">
                <a:extLst>
                  <a:ext uri="{FF2B5EF4-FFF2-40B4-BE49-F238E27FC236}">
                    <a16:creationId xmlns:a16="http://schemas.microsoft.com/office/drawing/2014/main" id="{9A8C7296-95C4-0CD9-BBD2-7664A58E839D}"/>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28" name="群組 27">
              <a:extLst>
                <a:ext uri="{FF2B5EF4-FFF2-40B4-BE49-F238E27FC236}">
                  <a16:creationId xmlns:a16="http://schemas.microsoft.com/office/drawing/2014/main" id="{960EA5F5-F96B-6286-CAFA-6130273B02C5}"/>
                </a:ext>
              </a:extLst>
            </p:cNvPr>
            <p:cNvGrpSpPr/>
            <p:nvPr userDrawn="1"/>
          </p:nvGrpSpPr>
          <p:grpSpPr>
            <a:xfrm>
              <a:off x="-1440307" y="2158456"/>
              <a:ext cx="2037206" cy="1610608"/>
              <a:chOff x="-1253435" y="131106"/>
              <a:chExt cx="2045292" cy="1923114"/>
            </a:xfrm>
          </p:grpSpPr>
          <p:sp>
            <p:nvSpPr>
              <p:cNvPr id="29" name="橢圓 28">
                <a:extLst>
                  <a:ext uri="{FF2B5EF4-FFF2-40B4-BE49-F238E27FC236}">
                    <a16:creationId xmlns:a16="http://schemas.microsoft.com/office/drawing/2014/main" id="{0C4E3618-354E-8830-41F3-AB76D490CDB0}"/>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拱形 29">
                <a:extLst>
                  <a:ext uri="{FF2B5EF4-FFF2-40B4-BE49-F238E27FC236}">
                    <a16:creationId xmlns:a16="http://schemas.microsoft.com/office/drawing/2014/main" id="{5C463F4B-9F40-CFCE-1506-6D3293556915}"/>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31" name="群組 30">
              <a:extLst>
                <a:ext uri="{FF2B5EF4-FFF2-40B4-BE49-F238E27FC236}">
                  <a16:creationId xmlns:a16="http://schemas.microsoft.com/office/drawing/2014/main" id="{95C46594-B0CD-DD02-4813-B29E922B281D}"/>
                </a:ext>
              </a:extLst>
            </p:cNvPr>
            <p:cNvGrpSpPr/>
            <p:nvPr userDrawn="1"/>
          </p:nvGrpSpPr>
          <p:grpSpPr>
            <a:xfrm>
              <a:off x="-1440307" y="2698070"/>
              <a:ext cx="2037206" cy="1610608"/>
              <a:chOff x="-1253435" y="131106"/>
              <a:chExt cx="2045292" cy="1923114"/>
            </a:xfrm>
          </p:grpSpPr>
          <p:sp>
            <p:nvSpPr>
              <p:cNvPr id="32" name="橢圓 31">
                <a:extLst>
                  <a:ext uri="{FF2B5EF4-FFF2-40B4-BE49-F238E27FC236}">
                    <a16:creationId xmlns:a16="http://schemas.microsoft.com/office/drawing/2014/main" id="{373F4BC9-E9BF-D72E-F614-804B363C2675}"/>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拱形 32">
                <a:extLst>
                  <a:ext uri="{FF2B5EF4-FFF2-40B4-BE49-F238E27FC236}">
                    <a16:creationId xmlns:a16="http://schemas.microsoft.com/office/drawing/2014/main" id="{FE10BEA5-86A3-0A58-7520-673912955765}"/>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34" name="群組 33">
              <a:extLst>
                <a:ext uri="{FF2B5EF4-FFF2-40B4-BE49-F238E27FC236}">
                  <a16:creationId xmlns:a16="http://schemas.microsoft.com/office/drawing/2014/main" id="{F911481E-08F3-0642-D5D0-292A1705D121}"/>
                </a:ext>
              </a:extLst>
            </p:cNvPr>
            <p:cNvGrpSpPr/>
            <p:nvPr userDrawn="1"/>
          </p:nvGrpSpPr>
          <p:grpSpPr>
            <a:xfrm>
              <a:off x="-1440307" y="3237684"/>
              <a:ext cx="2037206" cy="1610608"/>
              <a:chOff x="-1253435" y="131106"/>
              <a:chExt cx="2045292" cy="1923114"/>
            </a:xfrm>
          </p:grpSpPr>
          <p:sp>
            <p:nvSpPr>
              <p:cNvPr id="35" name="橢圓 34">
                <a:extLst>
                  <a:ext uri="{FF2B5EF4-FFF2-40B4-BE49-F238E27FC236}">
                    <a16:creationId xmlns:a16="http://schemas.microsoft.com/office/drawing/2014/main" id="{05CC99EB-9E27-B396-4F05-B9B2CA60EF48}"/>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拱形 35">
                <a:extLst>
                  <a:ext uri="{FF2B5EF4-FFF2-40B4-BE49-F238E27FC236}">
                    <a16:creationId xmlns:a16="http://schemas.microsoft.com/office/drawing/2014/main" id="{E6B10FD7-32F7-E32A-FB3E-B9A0FD576801}"/>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37" name="群組 36">
              <a:extLst>
                <a:ext uri="{FF2B5EF4-FFF2-40B4-BE49-F238E27FC236}">
                  <a16:creationId xmlns:a16="http://schemas.microsoft.com/office/drawing/2014/main" id="{11C9D298-687D-3BB4-423F-754610A62CCC}"/>
                </a:ext>
              </a:extLst>
            </p:cNvPr>
            <p:cNvGrpSpPr/>
            <p:nvPr userDrawn="1"/>
          </p:nvGrpSpPr>
          <p:grpSpPr>
            <a:xfrm>
              <a:off x="-1440307" y="3777298"/>
              <a:ext cx="2037206" cy="1610608"/>
              <a:chOff x="-1253435" y="131106"/>
              <a:chExt cx="2045292" cy="1923114"/>
            </a:xfrm>
          </p:grpSpPr>
          <p:sp>
            <p:nvSpPr>
              <p:cNvPr id="38" name="橢圓 37">
                <a:extLst>
                  <a:ext uri="{FF2B5EF4-FFF2-40B4-BE49-F238E27FC236}">
                    <a16:creationId xmlns:a16="http://schemas.microsoft.com/office/drawing/2014/main" id="{0CC30C0C-558E-3B88-D926-B3FE8DBD22DB}"/>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拱形 38">
                <a:extLst>
                  <a:ext uri="{FF2B5EF4-FFF2-40B4-BE49-F238E27FC236}">
                    <a16:creationId xmlns:a16="http://schemas.microsoft.com/office/drawing/2014/main" id="{FD799A01-E0D2-304F-A1DF-F1E085C61622}"/>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0" name="群組 39">
              <a:extLst>
                <a:ext uri="{FF2B5EF4-FFF2-40B4-BE49-F238E27FC236}">
                  <a16:creationId xmlns:a16="http://schemas.microsoft.com/office/drawing/2014/main" id="{07CA9548-BB16-9F2F-BDDF-72906FC9A020}"/>
                </a:ext>
              </a:extLst>
            </p:cNvPr>
            <p:cNvGrpSpPr/>
            <p:nvPr userDrawn="1"/>
          </p:nvGrpSpPr>
          <p:grpSpPr>
            <a:xfrm>
              <a:off x="-1440307" y="4316912"/>
              <a:ext cx="2037206" cy="1610608"/>
              <a:chOff x="-1253435" y="131106"/>
              <a:chExt cx="2045292" cy="1923114"/>
            </a:xfrm>
          </p:grpSpPr>
          <p:sp>
            <p:nvSpPr>
              <p:cNvPr id="41" name="橢圓 40">
                <a:extLst>
                  <a:ext uri="{FF2B5EF4-FFF2-40B4-BE49-F238E27FC236}">
                    <a16:creationId xmlns:a16="http://schemas.microsoft.com/office/drawing/2014/main" id="{4DFCC143-76C4-7ADC-08FB-42CD714810C2}"/>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拱形 41">
                <a:extLst>
                  <a:ext uri="{FF2B5EF4-FFF2-40B4-BE49-F238E27FC236}">
                    <a16:creationId xmlns:a16="http://schemas.microsoft.com/office/drawing/2014/main" id="{524EFAFB-F709-330D-E21D-8C29582A5AEA}"/>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3" name="群組 42">
              <a:extLst>
                <a:ext uri="{FF2B5EF4-FFF2-40B4-BE49-F238E27FC236}">
                  <a16:creationId xmlns:a16="http://schemas.microsoft.com/office/drawing/2014/main" id="{F320F2EF-E46B-0024-63A0-9364F9378CF2}"/>
                </a:ext>
              </a:extLst>
            </p:cNvPr>
            <p:cNvGrpSpPr/>
            <p:nvPr userDrawn="1"/>
          </p:nvGrpSpPr>
          <p:grpSpPr>
            <a:xfrm>
              <a:off x="-1440307" y="4856526"/>
              <a:ext cx="2037206" cy="1610608"/>
              <a:chOff x="-1253435" y="131106"/>
              <a:chExt cx="2045292" cy="1923114"/>
            </a:xfrm>
          </p:grpSpPr>
          <p:sp>
            <p:nvSpPr>
              <p:cNvPr id="44" name="橢圓 43">
                <a:extLst>
                  <a:ext uri="{FF2B5EF4-FFF2-40B4-BE49-F238E27FC236}">
                    <a16:creationId xmlns:a16="http://schemas.microsoft.com/office/drawing/2014/main" id="{70B9D3B5-2C50-AD34-BC13-7AB324D455E3}"/>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拱形 44">
                <a:extLst>
                  <a:ext uri="{FF2B5EF4-FFF2-40B4-BE49-F238E27FC236}">
                    <a16:creationId xmlns:a16="http://schemas.microsoft.com/office/drawing/2014/main" id="{ED5434AD-F55D-408B-8629-80860427E33C}"/>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6" name="群組 45">
              <a:extLst>
                <a:ext uri="{FF2B5EF4-FFF2-40B4-BE49-F238E27FC236}">
                  <a16:creationId xmlns:a16="http://schemas.microsoft.com/office/drawing/2014/main" id="{566DA125-24FF-009C-8E62-F6C81F70FFE9}"/>
                </a:ext>
              </a:extLst>
            </p:cNvPr>
            <p:cNvGrpSpPr/>
            <p:nvPr userDrawn="1"/>
          </p:nvGrpSpPr>
          <p:grpSpPr>
            <a:xfrm>
              <a:off x="-1440307" y="5396140"/>
              <a:ext cx="2037206" cy="1610608"/>
              <a:chOff x="-1253435" y="131106"/>
              <a:chExt cx="2045292" cy="1923114"/>
            </a:xfrm>
          </p:grpSpPr>
          <p:sp>
            <p:nvSpPr>
              <p:cNvPr id="47" name="橢圓 46">
                <a:extLst>
                  <a:ext uri="{FF2B5EF4-FFF2-40B4-BE49-F238E27FC236}">
                    <a16:creationId xmlns:a16="http://schemas.microsoft.com/office/drawing/2014/main" id="{C7973CC6-2295-6D04-9555-52207044D8DA}"/>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拱形 47">
                <a:extLst>
                  <a:ext uri="{FF2B5EF4-FFF2-40B4-BE49-F238E27FC236}">
                    <a16:creationId xmlns:a16="http://schemas.microsoft.com/office/drawing/2014/main" id="{42EEAEB6-F56E-DEAF-2472-1CC9C7B2A32B}"/>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9" name="群組 48">
              <a:extLst>
                <a:ext uri="{FF2B5EF4-FFF2-40B4-BE49-F238E27FC236}">
                  <a16:creationId xmlns:a16="http://schemas.microsoft.com/office/drawing/2014/main" id="{6D75954A-235C-CB93-B344-B313BF324490}"/>
                </a:ext>
              </a:extLst>
            </p:cNvPr>
            <p:cNvGrpSpPr/>
            <p:nvPr userDrawn="1"/>
          </p:nvGrpSpPr>
          <p:grpSpPr>
            <a:xfrm>
              <a:off x="-1440307" y="5935754"/>
              <a:ext cx="2037206" cy="1610608"/>
              <a:chOff x="-1253435" y="131106"/>
              <a:chExt cx="2045292" cy="1923114"/>
            </a:xfrm>
          </p:grpSpPr>
          <p:sp>
            <p:nvSpPr>
              <p:cNvPr id="50" name="橢圓 49">
                <a:extLst>
                  <a:ext uri="{FF2B5EF4-FFF2-40B4-BE49-F238E27FC236}">
                    <a16:creationId xmlns:a16="http://schemas.microsoft.com/office/drawing/2014/main" id="{8E21E0AC-4B61-0B02-ADFC-324F34E88244}"/>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拱形 50">
                <a:extLst>
                  <a:ext uri="{FF2B5EF4-FFF2-40B4-BE49-F238E27FC236}">
                    <a16:creationId xmlns:a16="http://schemas.microsoft.com/office/drawing/2014/main" id="{398F81EF-6943-8B20-EB28-2F40DD1491FB}"/>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sp>
        <p:nvSpPr>
          <p:cNvPr id="85" name="矩形 84">
            <a:extLst>
              <a:ext uri="{FF2B5EF4-FFF2-40B4-BE49-F238E27FC236}">
                <a16:creationId xmlns:a16="http://schemas.microsoft.com/office/drawing/2014/main" id="{7439C89D-7E25-8997-55CD-71600FE010B1}"/>
              </a:ext>
            </a:extLst>
          </p:cNvPr>
          <p:cNvSpPr/>
          <p:nvPr userDrawn="1"/>
        </p:nvSpPr>
        <p:spPr>
          <a:xfrm>
            <a:off x="11724017" y="0"/>
            <a:ext cx="304800" cy="6853837"/>
          </a:xfrm>
          <a:prstGeom prst="rect">
            <a:avLst/>
          </a:prstGeom>
          <a:solidFill>
            <a:schemeClr val="bg1">
              <a:lumMod val="8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6" name="矩形 85">
            <a:extLst>
              <a:ext uri="{FF2B5EF4-FFF2-40B4-BE49-F238E27FC236}">
                <a16:creationId xmlns:a16="http://schemas.microsoft.com/office/drawing/2014/main" id="{5FC51490-1EE1-9AC7-E5AA-5E46523D9362}"/>
              </a:ext>
            </a:extLst>
          </p:cNvPr>
          <p:cNvSpPr/>
          <p:nvPr userDrawn="1"/>
        </p:nvSpPr>
        <p:spPr>
          <a:xfrm>
            <a:off x="11825018" y="-4163"/>
            <a:ext cx="304800" cy="6853837"/>
          </a:xfrm>
          <a:prstGeom prst="rect">
            <a:avLst/>
          </a:prstGeom>
          <a:solidFill>
            <a:schemeClr val="bg1">
              <a:lumMod val="7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7" name="矩形 86">
            <a:extLst>
              <a:ext uri="{FF2B5EF4-FFF2-40B4-BE49-F238E27FC236}">
                <a16:creationId xmlns:a16="http://schemas.microsoft.com/office/drawing/2014/main" id="{71AE199A-4A2C-2C98-D232-A88A498D1106}"/>
              </a:ext>
            </a:extLst>
          </p:cNvPr>
          <p:cNvSpPr/>
          <p:nvPr userDrawn="1"/>
        </p:nvSpPr>
        <p:spPr>
          <a:xfrm>
            <a:off x="11926019" y="-8326"/>
            <a:ext cx="304800" cy="6853837"/>
          </a:xfrm>
          <a:prstGeom prst="rect">
            <a:avLst/>
          </a:prstGeom>
          <a:solidFill>
            <a:schemeClr val="bg1">
              <a:lumMod val="6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a:extLst>
              <a:ext uri="{FF2B5EF4-FFF2-40B4-BE49-F238E27FC236}">
                <a16:creationId xmlns:a16="http://schemas.microsoft.com/office/drawing/2014/main" id="{92E5098B-6E97-3207-9A94-C3FDA3C362D7}"/>
              </a:ext>
            </a:extLst>
          </p:cNvPr>
          <p:cNvSpPr/>
          <p:nvPr userDrawn="1"/>
        </p:nvSpPr>
        <p:spPr>
          <a:xfrm>
            <a:off x="661645" y="260918"/>
            <a:ext cx="10923319" cy="6277724"/>
          </a:xfrm>
          <a:prstGeom prst="rect">
            <a:avLst/>
          </a:prstGeom>
          <a:solidFill>
            <a:srgbClr val="D9D9D9">
              <a:alpha val="1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8" name="矩形 87">
            <a:extLst>
              <a:ext uri="{FF2B5EF4-FFF2-40B4-BE49-F238E27FC236}">
                <a16:creationId xmlns:a16="http://schemas.microsoft.com/office/drawing/2014/main" id="{8CF7DD8F-8A5E-7AE7-235F-1CCFE6ED4714}"/>
              </a:ext>
            </a:extLst>
          </p:cNvPr>
          <p:cNvSpPr/>
          <p:nvPr userDrawn="1"/>
        </p:nvSpPr>
        <p:spPr>
          <a:xfrm>
            <a:off x="12027020" y="-12489"/>
            <a:ext cx="304800" cy="6853837"/>
          </a:xfrm>
          <a:prstGeom prst="rect">
            <a:avLst/>
          </a:prstGeom>
          <a:solidFill>
            <a:schemeClr val="bg1">
              <a:lumMod val="5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9" name="矩形: 圓角 88">
            <a:extLst>
              <a:ext uri="{FF2B5EF4-FFF2-40B4-BE49-F238E27FC236}">
                <a16:creationId xmlns:a16="http://schemas.microsoft.com/office/drawing/2014/main" id="{A803B5DD-9B92-A5F0-2323-8B47649A58F6}"/>
              </a:ext>
            </a:extLst>
          </p:cNvPr>
          <p:cNvSpPr/>
          <p:nvPr userDrawn="1"/>
        </p:nvSpPr>
        <p:spPr>
          <a:xfrm>
            <a:off x="11470017" y="3329475"/>
            <a:ext cx="508000" cy="920614"/>
          </a:xfrm>
          <a:prstGeom prst="roundRect">
            <a:avLst/>
          </a:prstGeom>
          <a:solidFill>
            <a:schemeClr val="accent3">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a:extLst>
              <a:ext uri="{FF2B5EF4-FFF2-40B4-BE49-F238E27FC236}">
                <a16:creationId xmlns:a16="http://schemas.microsoft.com/office/drawing/2014/main" id="{C56FAC6B-9D1C-80CC-4525-E443F0816ECD}"/>
              </a:ext>
            </a:extLst>
          </p:cNvPr>
          <p:cNvPicPr>
            <a:picLocks noChangeAspect="1"/>
          </p:cNvPicPr>
          <p:nvPr userDrawn="1"/>
        </p:nvPicPr>
        <p:blipFill>
          <a:blip r:embed="rId2"/>
          <a:srcRect l="25226" t="11657" r="26266" b="6667"/>
          <a:stretch>
            <a:fillRect/>
          </a:stretch>
        </p:blipFill>
        <p:spPr>
          <a:xfrm>
            <a:off x="9975267" y="5054295"/>
            <a:ext cx="1483908" cy="1483906"/>
          </a:xfrm>
          <a:custGeom>
            <a:avLst/>
            <a:gdLst>
              <a:gd name="connsiteX0" fmla="*/ 984270 w 1968540"/>
              <a:gd name="connsiteY0" fmla="*/ 0 h 1968538"/>
              <a:gd name="connsiteX1" fmla="*/ 1968540 w 1968540"/>
              <a:gd name="connsiteY1" fmla="*/ 984269 h 1968538"/>
              <a:gd name="connsiteX2" fmla="*/ 984270 w 1968540"/>
              <a:gd name="connsiteY2" fmla="*/ 1968538 h 1968538"/>
              <a:gd name="connsiteX3" fmla="*/ 0 w 1968540"/>
              <a:gd name="connsiteY3" fmla="*/ 984269 h 1968538"/>
              <a:gd name="connsiteX4" fmla="*/ 984270 w 1968540"/>
              <a:gd name="connsiteY4" fmla="*/ 0 h 1968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540" h="1968538">
                <a:moveTo>
                  <a:pt x="984270" y="0"/>
                </a:moveTo>
                <a:cubicBezTo>
                  <a:pt x="1527867" y="0"/>
                  <a:pt x="1968540" y="440672"/>
                  <a:pt x="1968540" y="984269"/>
                </a:cubicBezTo>
                <a:cubicBezTo>
                  <a:pt x="1968540" y="1527866"/>
                  <a:pt x="1527867" y="1968538"/>
                  <a:pt x="984270" y="1968538"/>
                </a:cubicBezTo>
                <a:cubicBezTo>
                  <a:pt x="440673" y="1968538"/>
                  <a:pt x="0" y="1527866"/>
                  <a:pt x="0" y="984269"/>
                </a:cubicBezTo>
                <a:cubicBezTo>
                  <a:pt x="0" y="440672"/>
                  <a:pt x="440673" y="0"/>
                  <a:pt x="984270" y="0"/>
                </a:cubicBezTo>
                <a:close/>
              </a:path>
            </a:pathLst>
          </a:custGeom>
        </p:spPr>
      </p:pic>
    </p:spTree>
    <p:extLst>
      <p:ext uri="{BB962C8B-B14F-4D97-AF65-F5344CB8AC3E}">
        <p14:creationId xmlns:p14="http://schemas.microsoft.com/office/powerpoint/2010/main" val="2263538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標題投影片">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3370E80-3F1B-41DB-199E-1573FA8AD37B}"/>
              </a:ext>
            </a:extLst>
          </p:cNvPr>
          <p:cNvSpPr/>
          <p:nvPr userDrawn="1"/>
        </p:nvSpPr>
        <p:spPr>
          <a:xfrm>
            <a:off x="0" y="0"/>
            <a:ext cx="11825018" cy="6858000"/>
          </a:xfrm>
          <a:prstGeom prst="rect">
            <a:avLst/>
          </a:prstGeom>
          <a:solidFill>
            <a:schemeClr val="accent4">
              <a:lumMod val="60000"/>
              <a:lumOff val="40000"/>
            </a:schemeClr>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6FDCBDD6-A009-22DB-9647-3D8BF5F6E4BA}"/>
              </a:ext>
            </a:extLst>
          </p:cNvPr>
          <p:cNvSpPr/>
          <p:nvPr userDrawn="1"/>
        </p:nvSpPr>
        <p:spPr>
          <a:xfrm>
            <a:off x="596899" y="272870"/>
            <a:ext cx="10923319" cy="6277724"/>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nvGrpSpPr>
          <p:cNvPr id="84" name="群組 83">
            <a:extLst>
              <a:ext uri="{FF2B5EF4-FFF2-40B4-BE49-F238E27FC236}">
                <a16:creationId xmlns:a16="http://schemas.microsoft.com/office/drawing/2014/main" id="{BC24E906-CDF8-E7E3-2FCF-7D582AAC74A6}"/>
              </a:ext>
            </a:extLst>
          </p:cNvPr>
          <p:cNvGrpSpPr/>
          <p:nvPr userDrawn="1"/>
        </p:nvGrpSpPr>
        <p:grpSpPr>
          <a:xfrm>
            <a:off x="-1491107" y="0"/>
            <a:ext cx="2037206" cy="7546362"/>
            <a:chOff x="-1440307" y="0"/>
            <a:chExt cx="2037206" cy="7546362"/>
          </a:xfrm>
        </p:grpSpPr>
        <p:grpSp>
          <p:nvGrpSpPr>
            <p:cNvPr id="16" name="群組 15">
              <a:extLst>
                <a:ext uri="{FF2B5EF4-FFF2-40B4-BE49-F238E27FC236}">
                  <a16:creationId xmlns:a16="http://schemas.microsoft.com/office/drawing/2014/main" id="{2B73E7A4-E46E-AA79-98B9-1DAE805955E9}"/>
                </a:ext>
              </a:extLst>
            </p:cNvPr>
            <p:cNvGrpSpPr/>
            <p:nvPr userDrawn="1"/>
          </p:nvGrpSpPr>
          <p:grpSpPr>
            <a:xfrm>
              <a:off x="-1440307" y="0"/>
              <a:ext cx="2037206" cy="1610608"/>
              <a:chOff x="-1253435" y="131106"/>
              <a:chExt cx="2045292" cy="1923114"/>
            </a:xfrm>
          </p:grpSpPr>
          <p:sp>
            <p:nvSpPr>
              <p:cNvPr id="8" name="橢圓 7">
                <a:extLst>
                  <a:ext uri="{FF2B5EF4-FFF2-40B4-BE49-F238E27FC236}">
                    <a16:creationId xmlns:a16="http://schemas.microsoft.com/office/drawing/2014/main" id="{E33EE6D7-8D3A-598E-FA08-6901AD9D67EC}"/>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拱形 11">
                <a:extLst>
                  <a:ext uri="{FF2B5EF4-FFF2-40B4-BE49-F238E27FC236}">
                    <a16:creationId xmlns:a16="http://schemas.microsoft.com/office/drawing/2014/main" id="{58A312F9-AE58-D80B-1EE6-01A870A4C6D2}"/>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19" name="群組 18">
              <a:extLst>
                <a:ext uri="{FF2B5EF4-FFF2-40B4-BE49-F238E27FC236}">
                  <a16:creationId xmlns:a16="http://schemas.microsoft.com/office/drawing/2014/main" id="{F70C01BC-5354-33C0-C927-D22CBE049D69}"/>
                </a:ext>
              </a:extLst>
            </p:cNvPr>
            <p:cNvGrpSpPr/>
            <p:nvPr userDrawn="1"/>
          </p:nvGrpSpPr>
          <p:grpSpPr>
            <a:xfrm>
              <a:off x="-1440307" y="539614"/>
              <a:ext cx="2037206" cy="1610608"/>
              <a:chOff x="-1253435" y="131106"/>
              <a:chExt cx="2045292" cy="1923114"/>
            </a:xfrm>
          </p:grpSpPr>
          <p:sp>
            <p:nvSpPr>
              <p:cNvPr id="20" name="橢圓 19">
                <a:extLst>
                  <a:ext uri="{FF2B5EF4-FFF2-40B4-BE49-F238E27FC236}">
                    <a16:creationId xmlns:a16="http://schemas.microsoft.com/office/drawing/2014/main" id="{29EFEDCD-8BC9-CB18-602C-4E54648B26FC}"/>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拱形 20">
                <a:extLst>
                  <a:ext uri="{FF2B5EF4-FFF2-40B4-BE49-F238E27FC236}">
                    <a16:creationId xmlns:a16="http://schemas.microsoft.com/office/drawing/2014/main" id="{D339F594-6ECC-D212-B52A-234230731539}"/>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22" name="群組 21">
              <a:extLst>
                <a:ext uri="{FF2B5EF4-FFF2-40B4-BE49-F238E27FC236}">
                  <a16:creationId xmlns:a16="http://schemas.microsoft.com/office/drawing/2014/main" id="{C58FBD7F-C4FA-372E-D02B-BFA875C07164}"/>
                </a:ext>
              </a:extLst>
            </p:cNvPr>
            <p:cNvGrpSpPr/>
            <p:nvPr userDrawn="1"/>
          </p:nvGrpSpPr>
          <p:grpSpPr>
            <a:xfrm>
              <a:off x="-1440307" y="1079228"/>
              <a:ext cx="2037206" cy="1610608"/>
              <a:chOff x="-1253435" y="131106"/>
              <a:chExt cx="2045292" cy="1923114"/>
            </a:xfrm>
          </p:grpSpPr>
          <p:sp>
            <p:nvSpPr>
              <p:cNvPr id="23" name="橢圓 22">
                <a:extLst>
                  <a:ext uri="{FF2B5EF4-FFF2-40B4-BE49-F238E27FC236}">
                    <a16:creationId xmlns:a16="http://schemas.microsoft.com/office/drawing/2014/main" id="{E1971152-71B4-BBC9-11FC-02A3C5DA4224}"/>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拱形 23">
                <a:extLst>
                  <a:ext uri="{FF2B5EF4-FFF2-40B4-BE49-F238E27FC236}">
                    <a16:creationId xmlns:a16="http://schemas.microsoft.com/office/drawing/2014/main" id="{7B391CD0-D8EE-2990-3CC4-A45E72BC3B2C}"/>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25" name="群組 24">
              <a:extLst>
                <a:ext uri="{FF2B5EF4-FFF2-40B4-BE49-F238E27FC236}">
                  <a16:creationId xmlns:a16="http://schemas.microsoft.com/office/drawing/2014/main" id="{54A90960-6742-97BF-41A3-2BDFFDE82532}"/>
                </a:ext>
              </a:extLst>
            </p:cNvPr>
            <p:cNvGrpSpPr/>
            <p:nvPr userDrawn="1"/>
          </p:nvGrpSpPr>
          <p:grpSpPr>
            <a:xfrm>
              <a:off x="-1440307" y="1618842"/>
              <a:ext cx="2037206" cy="1610608"/>
              <a:chOff x="-1253435" y="131106"/>
              <a:chExt cx="2045292" cy="1923114"/>
            </a:xfrm>
          </p:grpSpPr>
          <p:sp>
            <p:nvSpPr>
              <p:cNvPr id="26" name="橢圓 25">
                <a:extLst>
                  <a:ext uri="{FF2B5EF4-FFF2-40B4-BE49-F238E27FC236}">
                    <a16:creationId xmlns:a16="http://schemas.microsoft.com/office/drawing/2014/main" id="{5452565A-B3EE-9E9F-ACAF-D803F97B44FD}"/>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拱形 26">
                <a:extLst>
                  <a:ext uri="{FF2B5EF4-FFF2-40B4-BE49-F238E27FC236}">
                    <a16:creationId xmlns:a16="http://schemas.microsoft.com/office/drawing/2014/main" id="{9A8C7296-95C4-0CD9-BBD2-7664A58E839D}"/>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28" name="群組 27">
              <a:extLst>
                <a:ext uri="{FF2B5EF4-FFF2-40B4-BE49-F238E27FC236}">
                  <a16:creationId xmlns:a16="http://schemas.microsoft.com/office/drawing/2014/main" id="{960EA5F5-F96B-6286-CAFA-6130273B02C5}"/>
                </a:ext>
              </a:extLst>
            </p:cNvPr>
            <p:cNvGrpSpPr/>
            <p:nvPr userDrawn="1"/>
          </p:nvGrpSpPr>
          <p:grpSpPr>
            <a:xfrm>
              <a:off x="-1440307" y="2158456"/>
              <a:ext cx="2037206" cy="1610608"/>
              <a:chOff x="-1253435" y="131106"/>
              <a:chExt cx="2045292" cy="1923114"/>
            </a:xfrm>
          </p:grpSpPr>
          <p:sp>
            <p:nvSpPr>
              <p:cNvPr id="29" name="橢圓 28">
                <a:extLst>
                  <a:ext uri="{FF2B5EF4-FFF2-40B4-BE49-F238E27FC236}">
                    <a16:creationId xmlns:a16="http://schemas.microsoft.com/office/drawing/2014/main" id="{0C4E3618-354E-8830-41F3-AB76D490CDB0}"/>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拱形 29">
                <a:extLst>
                  <a:ext uri="{FF2B5EF4-FFF2-40B4-BE49-F238E27FC236}">
                    <a16:creationId xmlns:a16="http://schemas.microsoft.com/office/drawing/2014/main" id="{5C463F4B-9F40-CFCE-1506-6D3293556915}"/>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31" name="群組 30">
              <a:extLst>
                <a:ext uri="{FF2B5EF4-FFF2-40B4-BE49-F238E27FC236}">
                  <a16:creationId xmlns:a16="http://schemas.microsoft.com/office/drawing/2014/main" id="{95C46594-B0CD-DD02-4813-B29E922B281D}"/>
                </a:ext>
              </a:extLst>
            </p:cNvPr>
            <p:cNvGrpSpPr/>
            <p:nvPr userDrawn="1"/>
          </p:nvGrpSpPr>
          <p:grpSpPr>
            <a:xfrm>
              <a:off x="-1440307" y="2698070"/>
              <a:ext cx="2037206" cy="1610608"/>
              <a:chOff x="-1253435" y="131106"/>
              <a:chExt cx="2045292" cy="1923114"/>
            </a:xfrm>
          </p:grpSpPr>
          <p:sp>
            <p:nvSpPr>
              <p:cNvPr id="32" name="橢圓 31">
                <a:extLst>
                  <a:ext uri="{FF2B5EF4-FFF2-40B4-BE49-F238E27FC236}">
                    <a16:creationId xmlns:a16="http://schemas.microsoft.com/office/drawing/2014/main" id="{373F4BC9-E9BF-D72E-F614-804B363C2675}"/>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拱形 32">
                <a:extLst>
                  <a:ext uri="{FF2B5EF4-FFF2-40B4-BE49-F238E27FC236}">
                    <a16:creationId xmlns:a16="http://schemas.microsoft.com/office/drawing/2014/main" id="{FE10BEA5-86A3-0A58-7520-673912955765}"/>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34" name="群組 33">
              <a:extLst>
                <a:ext uri="{FF2B5EF4-FFF2-40B4-BE49-F238E27FC236}">
                  <a16:creationId xmlns:a16="http://schemas.microsoft.com/office/drawing/2014/main" id="{F911481E-08F3-0642-D5D0-292A1705D121}"/>
                </a:ext>
              </a:extLst>
            </p:cNvPr>
            <p:cNvGrpSpPr/>
            <p:nvPr userDrawn="1"/>
          </p:nvGrpSpPr>
          <p:grpSpPr>
            <a:xfrm>
              <a:off x="-1440307" y="3237684"/>
              <a:ext cx="2037206" cy="1610608"/>
              <a:chOff x="-1253435" y="131106"/>
              <a:chExt cx="2045292" cy="1923114"/>
            </a:xfrm>
          </p:grpSpPr>
          <p:sp>
            <p:nvSpPr>
              <p:cNvPr id="35" name="橢圓 34">
                <a:extLst>
                  <a:ext uri="{FF2B5EF4-FFF2-40B4-BE49-F238E27FC236}">
                    <a16:creationId xmlns:a16="http://schemas.microsoft.com/office/drawing/2014/main" id="{05CC99EB-9E27-B396-4F05-B9B2CA60EF48}"/>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拱形 35">
                <a:extLst>
                  <a:ext uri="{FF2B5EF4-FFF2-40B4-BE49-F238E27FC236}">
                    <a16:creationId xmlns:a16="http://schemas.microsoft.com/office/drawing/2014/main" id="{E6B10FD7-32F7-E32A-FB3E-B9A0FD576801}"/>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37" name="群組 36">
              <a:extLst>
                <a:ext uri="{FF2B5EF4-FFF2-40B4-BE49-F238E27FC236}">
                  <a16:creationId xmlns:a16="http://schemas.microsoft.com/office/drawing/2014/main" id="{11C9D298-687D-3BB4-423F-754610A62CCC}"/>
                </a:ext>
              </a:extLst>
            </p:cNvPr>
            <p:cNvGrpSpPr/>
            <p:nvPr userDrawn="1"/>
          </p:nvGrpSpPr>
          <p:grpSpPr>
            <a:xfrm>
              <a:off x="-1440307" y="3777298"/>
              <a:ext cx="2037206" cy="1610608"/>
              <a:chOff x="-1253435" y="131106"/>
              <a:chExt cx="2045292" cy="1923114"/>
            </a:xfrm>
          </p:grpSpPr>
          <p:sp>
            <p:nvSpPr>
              <p:cNvPr id="38" name="橢圓 37">
                <a:extLst>
                  <a:ext uri="{FF2B5EF4-FFF2-40B4-BE49-F238E27FC236}">
                    <a16:creationId xmlns:a16="http://schemas.microsoft.com/office/drawing/2014/main" id="{0CC30C0C-558E-3B88-D926-B3FE8DBD22DB}"/>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拱形 38">
                <a:extLst>
                  <a:ext uri="{FF2B5EF4-FFF2-40B4-BE49-F238E27FC236}">
                    <a16:creationId xmlns:a16="http://schemas.microsoft.com/office/drawing/2014/main" id="{FD799A01-E0D2-304F-A1DF-F1E085C61622}"/>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0" name="群組 39">
              <a:extLst>
                <a:ext uri="{FF2B5EF4-FFF2-40B4-BE49-F238E27FC236}">
                  <a16:creationId xmlns:a16="http://schemas.microsoft.com/office/drawing/2014/main" id="{07CA9548-BB16-9F2F-BDDF-72906FC9A020}"/>
                </a:ext>
              </a:extLst>
            </p:cNvPr>
            <p:cNvGrpSpPr/>
            <p:nvPr userDrawn="1"/>
          </p:nvGrpSpPr>
          <p:grpSpPr>
            <a:xfrm>
              <a:off x="-1440307" y="4316912"/>
              <a:ext cx="2037206" cy="1610608"/>
              <a:chOff x="-1253435" y="131106"/>
              <a:chExt cx="2045292" cy="1923114"/>
            </a:xfrm>
          </p:grpSpPr>
          <p:sp>
            <p:nvSpPr>
              <p:cNvPr id="41" name="橢圓 40">
                <a:extLst>
                  <a:ext uri="{FF2B5EF4-FFF2-40B4-BE49-F238E27FC236}">
                    <a16:creationId xmlns:a16="http://schemas.microsoft.com/office/drawing/2014/main" id="{4DFCC143-76C4-7ADC-08FB-42CD714810C2}"/>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拱形 41">
                <a:extLst>
                  <a:ext uri="{FF2B5EF4-FFF2-40B4-BE49-F238E27FC236}">
                    <a16:creationId xmlns:a16="http://schemas.microsoft.com/office/drawing/2014/main" id="{524EFAFB-F709-330D-E21D-8C29582A5AEA}"/>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3" name="群組 42">
              <a:extLst>
                <a:ext uri="{FF2B5EF4-FFF2-40B4-BE49-F238E27FC236}">
                  <a16:creationId xmlns:a16="http://schemas.microsoft.com/office/drawing/2014/main" id="{F320F2EF-E46B-0024-63A0-9364F9378CF2}"/>
                </a:ext>
              </a:extLst>
            </p:cNvPr>
            <p:cNvGrpSpPr/>
            <p:nvPr userDrawn="1"/>
          </p:nvGrpSpPr>
          <p:grpSpPr>
            <a:xfrm>
              <a:off x="-1440307" y="4856526"/>
              <a:ext cx="2037206" cy="1610608"/>
              <a:chOff x="-1253435" y="131106"/>
              <a:chExt cx="2045292" cy="1923114"/>
            </a:xfrm>
          </p:grpSpPr>
          <p:sp>
            <p:nvSpPr>
              <p:cNvPr id="44" name="橢圓 43">
                <a:extLst>
                  <a:ext uri="{FF2B5EF4-FFF2-40B4-BE49-F238E27FC236}">
                    <a16:creationId xmlns:a16="http://schemas.microsoft.com/office/drawing/2014/main" id="{70B9D3B5-2C50-AD34-BC13-7AB324D455E3}"/>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拱形 44">
                <a:extLst>
                  <a:ext uri="{FF2B5EF4-FFF2-40B4-BE49-F238E27FC236}">
                    <a16:creationId xmlns:a16="http://schemas.microsoft.com/office/drawing/2014/main" id="{ED5434AD-F55D-408B-8629-80860427E33C}"/>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6" name="群組 45">
              <a:extLst>
                <a:ext uri="{FF2B5EF4-FFF2-40B4-BE49-F238E27FC236}">
                  <a16:creationId xmlns:a16="http://schemas.microsoft.com/office/drawing/2014/main" id="{566DA125-24FF-009C-8E62-F6C81F70FFE9}"/>
                </a:ext>
              </a:extLst>
            </p:cNvPr>
            <p:cNvGrpSpPr/>
            <p:nvPr userDrawn="1"/>
          </p:nvGrpSpPr>
          <p:grpSpPr>
            <a:xfrm>
              <a:off x="-1440307" y="5396140"/>
              <a:ext cx="2037206" cy="1610608"/>
              <a:chOff x="-1253435" y="131106"/>
              <a:chExt cx="2045292" cy="1923114"/>
            </a:xfrm>
          </p:grpSpPr>
          <p:sp>
            <p:nvSpPr>
              <p:cNvPr id="47" name="橢圓 46">
                <a:extLst>
                  <a:ext uri="{FF2B5EF4-FFF2-40B4-BE49-F238E27FC236}">
                    <a16:creationId xmlns:a16="http://schemas.microsoft.com/office/drawing/2014/main" id="{C7973CC6-2295-6D04-9555-52207044D8DA}"/>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拱形 47">
                <a:extLst>
                  <a:ext uri="{FF2B5EF4-FFF2-40B4-BE49-F238E27FC236}">
                    <a16:creationId xmlns:a16="http://schemas.microsoft.com/office/drawing/2014/main" id="{42EEAEB6-F56E-DEAF-2472-1CC9C7B2A32B}"/>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9" name="群組 48">
              <a:extLst>
                <a:ext uri="{FF2B5EF4-FFF2-40B4-BE49-F238E27FC236}">
                  <a16:creationId xmlns:a16="http://schemas.microsoft.com/office/drawing/2014/main" id="{6D75954A-235C-CB93-B344-B313BF324490}"/>
                </a:ext>
              </a:extLst>
            </p:cNvPr>
            <p:cNvGrpSpPr/>
            <p:nvPr userDrawn="1"/>
          </p:nvGrpSpPr>
          <p:grpSpPr>
            <a:xfrm>
              <a:off x="-1440307" y="5935754"/>
              <a:ext cx="2037206" cy="1610608"/>
              <a:chOff x="-1253435" y="131106"/>
              <a:chExt cx="2045292" cy="1923114"/>
            </a:xfrm>
          </p:grpSpPr>
          <p:sp>
            <p:nvSpPr>
              <p:cNvPr id="50" name="橢圓 49">
                <a:extLst>
                  <a:ext uri="{FF2B5EF4-FFF2-40B4-BE49-F238E27FC236}">
                    <a16:creationId xmlns:a16="http://schemas.microsoft.com/office/drawing/2014/main" id="{8E21E0AC-4B61-0B02-ADFC-324F34E88244}"/>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拱形 50">
                <a:extLst>
                  <a:ext uri="{FF2B5EF4-FFF2-40B4-BE49-F238E27FC236}">
                    <a16:creationId xmlns:a16="http://schemas.microsoft.com/office/drawing/2014/main" id="{398F81EF-6943-8B20-EB28-2F40DD1491FB}"/>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sp>
        <p:nvSpPr>
          <p:cNvPr id="85" name="矩形 84">
            <a:extLst>
              <a:ext uri="{FF2B5EF4-FFF2-40B4-BE49-F238E27FC236}">
                <a16:creationId xmlns:a16="http://schemas.microsoft.com/office/drawing/2014/main" id="{7439C89D-7E25-8997-55CD-71600FE010B1}"/>
              </a:ext>
            </a:extLst>
          </p:cNvPr>
          <p:cNvSpPr/>
          <p:nvPr userDrawn="1"/>
        </p:nvSpPr>
        <p:spPr>
          <a:xfrm>
            <a:off x="11724017" y="0"/>
            <a:ext cx="304800" cy="6853837"/>
          </a:xfrm>
          <a:prstGeom prst="rect">
            <a:avLst/>
          </a:prstGeom>
          <a:solidFill>
            <a:schemeClr val="bg1">
              <a:lumMod val="8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6" name="矩形 85">
            <a:extLst>
              <a:ext uri="{FF2B5EF4-FFF2-40B4-BE49-F238E27FC236}">
                <a16:creationId xmlns:a16="http://schemas.microsoft.com/office/drawing/2014/main" id="{5FC51490-1EE1-9AC7-E5AA-5E46523D9362}"/>
              </a:ext>
            </a:extLst>
          </p:cNvPr>
          <p:cNvSpPr/>
          <p:nvPr userDrawn="1"/>
        </p:nvSpPr>
        <p:spPr>
          <a:xfrm>
            <a:off x="11825018" y="-4163"/>
            <a:ext cx="304800" cy="6853837"/>
          </a:xfrm>
          <a:prstGeom prst="rect">
            <a:avLst/>
          </a:prstGeom>
          <a:solidFill>
            <a:schemeClr val="bg1">
              <a:lumMod val="7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7" name="矩形 86">
            <a:extLst>
              <a:ext uri="{FF2B5EF4-FFF2-40B4-BE49-F238E27FC236}">
                <a16:creationId xmlns:a16="http://schemas.microsoft.com/office/drawing/2014/main" id="{71AE199A-4A2C-2C98-D232-A88A498D1106}"/>
              </a:ext>
            </a:extLst>
          </p:cNvPr>
          <p:cNvSpPr/>
          <p:nvPr userDrawn="1"/>
        </p:nvSpPr>
        <p:spPr>
          <a:xfrm>
            <a:off x="11926019" y="-8326"/>
            <a:ext cx="304800" cy="6853837"/>
          </a:xfrm>
          <a:prstGeom prst="rect">
            <a:avLst/>
          </a:prstGeom>
          <a:solidFill>
            <a:schemeClr val="bg1">
              <a:lumMod val="6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a:extLst>
              <a:ext uri="{FF2B5EF4-FFF2-40B4-BE49-F238E27FC236}">
                <a16:creationId xmlns:a16="http://schemas.microsoft.com/office/drawing/2014/main" id="{DCBF7812-41F1-C555-5A42-F72F6EC15E65}"/>
              </a:ext>
            </a:extLst>
          </p:cNvPr>
          <p:cNvSpPr/>
          <p:nvPr userDrawn="1"/>
        </p:nvSpPr>
        <p:spPr>
          <a:xfrm>
            <a:off x="661645" y="260918"/>
            <a:ext cx="10923319" cy="6277724"/>
          </a:xfrm>
          <a:prstGeom prst="rect">
            <a:avLst/>
          </a:prstGeom>
          <a:solidFill>
            <a:srgbClr val="D9D9D9">
              <a:alpha val="1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8" name="矩形 87">
            <a:extLst>
              <a:ext uri="{FF2B5EF4-FFF2-40B4-BE49-F238E27FC236}">
                <a16:creationId xmlns:a16="http://schemas.microsoft.com/office/drawing/2014/main" id="{8CF7DD8F-8A5E-7AE7-235F-1CCFE6ED4714}"/>
              </a:ext>
            </a:extLst>
          </p:cNvPr>
          <p:cNvSpPr/>
          <p:nvPr userDrawn="1"/>
        </p:nvSpPr>
        <p:spPr>
          <a:xfrm>
            <a:off x="12027020" y="-12489"/>
            <a:ext cx="304800" cy="6853837"/>
          </a:xfrm>
          <a:prstGeom prst="rect">
            <a:avLst/>
          </a:prstGeom>
          <a:solidFill>
            <a:schemeClr val="bg1">
              <a:lumMod val="5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9" name="矩形: 圓角 88">
            <a:extLst>
              <a:ext uri="{FF2B5EF4-FFF2-40B4-BE49-F238E27FC236}">
                <a16:creationId xmlns:a16="http://schemas.microsoft.com/office/drawing/2014/main" id="{A803B5DD-9B92-A5F0-2323-8B47649A58F6}"/>
              </a:ext>
            </a:extLst>
          </p:cNvPr>
          <p:cNvSpPr/>
          <p:nvPr userDrawn="1"/>
        </p:nvSpPr>
        <p:spPr>
          <a:xfrm>
            <a:off x="11468220" y="4403936"/>
            <a:ext cx="508000" cy="920614"/>
          </a:xfrm>
          <a:prstGeom prst="roundRect">
            <a:avLst/>
          </a:prstGeom>
          <a:solidFill>
            <a:schemeClr val="accent4">
              <a:lumMod val="60000"/>
              <a:lumOff val="4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a:extLst>
              <a:ext uri="{FF2B5EF4-FFF2-40B4-BE49-F238E27FC236}">
                <a16:creationId xmlns:a16="http://schemas.microsoft.com/office/drawing/2014/main" id="{083C6791-112E-3D04-472E-6280FAA34FDD}"/>
              </a:ext>
            </a:extLst>
          </p:cNvPr>
          <p:cNvPicPr>
            <a:picLocks noChangeAspect="1"/>
          </p:cNvPicPr>
          <p:nvPr userDrawn="1"/>
        </p:nvPicPr>
        <p:blipFill>
          <a:blip r:embed="rId2"/>
          <a:srcRect l="25226" t="11657" r="26266" b="6667"/>
          <a:stretch>
            <a:fillRect/>
          </a:stretch>
        </p:blipFill>
        <p:spPr>
          <a:xfrm>
            <a:off x="9975267" y="5054295"/>
            <a:ext cx="1483908" cy="1483906"/>
          </a:xfrm>
          <a:custGeom>
            <a:avLst/>
            <a:gdLst>
              <a:gd name="connsiteX0" fmla="*/ 984270 w 1968540"/>
              <a:gd name="connsiteY0" fmla="*/ 0 h 1968538"/>
              <a:gd name="connsiteX1" fmla="*/ 1968540 w 1968540"/>
              <a:gd name="connsiteY1" fmla="*/ 984269 h 1968538"/>
              <a:gd name="connsiteX2" fmla="*/ 984270 w 1968540"/>
              <a:gd name="connsiteY2" fmla="*/ 1968538 h 1968538"/>
              <a:gd name="connsiteX3" fmla="*/ 0 w 1968540"/>
              <a:gd name="connsiteY3" fmla="*/ 984269 h 1968538"/>
              <a:gd name="connsiteX4" fmla="*/ 984270 w 1968540"/>
              <a:gd name="connsiteY4" fmla="*/ 0 h 1968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540" h="1968538">
                <a:moveTo>
                  <a:pt x="984270" y="0"/>
                </a:moveTo>
                <a:cubicBezTo>
                  <a:pt x="1527867" y="0"/>
                  <a:pt x="1968540" y="440672"/>
                  <a:pt x="1968540" y="984269"/>
                </a:cubicBezTo>
                <a:cubicBezTo>
                  <a:pt x="1968540" y="1527866"/>
                  <a:pt x="1527867" y="1968538"/>
                  <a:pt x="984270" y="1968538"/>
                </a:cubicBezTo>
                <a:cubicBezTo>
                  <a:pt x="440673" y="1968538"/>
                  <a:pt x="0" y="1527866"/>
                  <a:pt x="0" y="984269"/>
                </a:cubicBezTo>
                <a:cubicBezTo>
                  <a:pt x="0" y="440672"/>
                  <a:pt x="440673" y="0"/>
                  <a:pt x="984270" y="0"/>
                </a:cubicBezTo>
                <a:close/>
              </a:path>
            </a:pathLst>
          </a:custGeom>
        </p:spPr>
      </p:pic>
    </p:spTree>
    <p:extLst>
      <p:ext uri="{BB962C8B-B14F-4D97-AF65-F5344CB8AC3E}">
        <p14:creationId xmlns:p14="http://schemas.microsoft.com/office/powerpoint/2010/main" val="3299235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標題投影片">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3370E80-3F1B-41DB-199E-1573FA8AD37B}"/>
              </a:ext>
            </a:extLst>
          </p:cNvPr>
          <p:cNvSpPr/>
          <p:nvPr userDrawn="1"/>
        </p:nvSpPr>
        <p:spPr>
          <a:xfrm>
            <a:off x="0" y="0"/>
            <a:ext cx="11825018" cy="6858000"/>
          </a:xfrm>
          <a:prstGeom prst="rect">
            <a:avLst/>
          </a:prstGeom>
          <a:solidFill>
            <a:schemeClr val="accent6"/>
          </a:solidFill>
          <a:ln>
            <a:no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6FDCBDD6-A009-22DB-9647-3D8BF5F6E4BA}"/>
              </a:ext>
            </a:extLst>
          </p:cNvPr>
          <p:cNvSpPr/>
          <p:nvPr userDrawn="1"/>
        </p:nvSpPr>
        <p:spPr>
          <a:xfrm>
            <a:off x="596899" y="272870"/>
            <a:ext cx="10923319" cy="6277724"/>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grpSp>
        <p:nvGrpSpPr>
          <p:cNvPr id="84" name="群組 83">
            <a:extLst>
              <a:ext uri="{FF2B5EF4-FFF2-40B4-BE49-F238E27FC236}">
                <a16:creationId xmlns:a16="http://schemas.microsoft.com/office/drawing/2014/main" id="{BC24E906-CDF8-E7E3-2FCF-7D582AAC74A6}"/>
              </a:ext>
            </a:extLst>
          </p:cNvPr>
          <p:cNvGrpSpPr/>
          <p:nvPr userDrawn="1"/>
        </p:nvGrpSpPr>
        <p:grpSpPr>
          <a:xfrm>
            <a:off x="-1491107" y="0"/>
            <a:ext cx="2037206" cy="7546362"/>
            <a:chOff x="-1440307" y="0"/>
            <a:chExt cx="2037206" cy="7546362"/>
          </a:xfrm>
        </p:grpSpPr>
        <p:grpSp>
          <p:nvGrpSpPr>
            <p:cNvPr id="16" name="群組 15">
              <a:extLst>
                <a:ext uri="{FF2B5EF4-FFF2-40B4-BE49-F238E27FC236}">
                  <a16:creationId xmlns:a16="http://schemas.microsoft.com/office/drawing/2014/main" id="{2B73E7A4-E46E-AA79-98B9-1DAE805955E9}"/>
                </a:ext>
              </a:extLst>
            </p:cNvPr>
            <p:cNvGrpSpPr/>
            <p:nvPr userDrawn="1"/>
          </p:nvGrpSpPr>
          <p:grpSpPr>
            <a:xfrm>
              <a:off x="-1440307" y="0"/>
              <a:ext cx="2037206" cy="1610608"/>
              <a:chOff x="-1253435" y="131106"/>
              <a:chExt cx="2045292" cy="1923114"/>
            </a:xfrm>
          </p:grpSpPr>
          <p:sp>
            <p:nvSpPr>
              <p:cNvPr id="8" name="橢圓 7">
                <a:extLst>
                  <a:ext uri="{FF2B5EF4-FFF2-40B4-BE49-F238E27FC236}">
                    <a16:creationId xmlns:a16="http://schemas.microsoft.com/office/drawing/2014/main" id="{E33EE6D7-8D3A-598E-FA08-6901AD9D67EC}"/>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拱形 11">
                <a:extLst>
                  <a:ext uri="{FF2B5EF4-FFF2-40B4-BE49-F238E27FC236}">
                    <a16:creationId xmlns:a16="http://schemas.microsoft.com/office/drawing/2014/main" id="{58A312F9-AE58-D80B-1EE6-01A870A4C6D2}"/>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19" name="群組 18">
              <a:extLst>
                <a:ext uri="{FF2B5EF4-FFF2-40B4-BE49-F238E27FC236}">
                  <a16:creationId xmlns:a16="http://schemas.microsoft.com/office/drawing/2014/main" id="{F70C01BC-5354-33C0-C927-D22CBE049D69}"/>
                </a:ext>
              </a:extLst>
            </p:cNvPr>
            <p:cNvGrpSpPr/>
            <p:nvPr userDrawn="1"/>
          </p:nvGrpSpPr>
          <p:grpSpPr>
            <a:xfrm>
              <a:off x="-1440307" y="539614"/>
              <a:ext cx="2037206" cy="1610608"/>
              <a:chOff x="-1253435" y="131106"/>
              <a:chExt cx="2045292" cy="1923114"/>
            </a:xfrm>
          </p:grpSpPr>
          <p:sp>
            <p:nvSpPr>
              <p:cNvPr id="20" name="橢圓 19">
                <a:extLst>
                  <a:ext uri="{FF2B5EF4-FFF2-40B4-BE49-F238E27FC236}">
                    <a16:creationId xmlns:a16="http://schemas.microsoft.com/office/drawing/2014/main" id="{29EFEDCD-8BC9-CB18-602C-4E54648B26FC}"/>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拱形 20">
                <a:extLst>
                  <a:ext uri="{FF2B5EF4-FFF2-40B4-BE49-F238E27FC236}">
                    <a16:creationId xmlns:a16="http://schemas.microsoft.com/office/drawing/2014/main" id="{D339F594-6ECC-D212-B52A-234230731539}"/>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22" name="群組 21">
              <a:extLst>
                <a:ext uri="{FF2B5EF4-FFF2-40B4-BE49-F238E27FC236}">
                  <a16:creationId xmlns:a16="http://schemas.microsoft.com/office/drawing/2014/main" id="{C58FBD7F-C4FA-372E-D02B-BFA875C07164}"/>
                </a:ext>
              </a:extLst>
            </p:cNvPr>
            <p:cNvGrpSpPr/>
            <p:nvPr userDrawn="1"/>
          </p:nvGrpSpPr>
          <p:grpSpPr>
            <a:xfrm>
              <a:off x="-1440307" y="1079228"/>
              <a:ext cx="2037206" cy="1610608"/>
              <a:chOff x="-1253435" y="131106"/>
              <a:chExt cx="2045292" cy="1923114"/>
            </a:xfrm>
          </p:grpSpPr>
          <p:sp>
            <p:nvSpPr>
              <p:cNvPr id="23" name="橢圓 22">
                <a:extLst>
                  <a:ext uri="{FF2B5EF4-FFF2-40B4-BE49-F238E27FC236}">
                    <a16:creationId xmlns:a16="http://schemas.microsoft.com/office/drawing/2014/main" id="{E1971152-71B4-BBC9-11FC-02A3C5DA4224}"/>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拱形 23">
                <a:extLst>
                  <a:ext uri="{FF2B5EF4-FFF2-40B4-BE49-F238E27FC236}">
                    <a16:creationId xmlns:a16="http://schemas.microsoft.com/office/drawing/2014/main" id="{7B391CD0-D8EE-2990-3CC4-A45E72BC3B2C}"/>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25" name="群組 24">
              <a:extLst>
                <a:ext uri="{FF2B5EF4-FFF2-40B4-BE49-F238E27FC236}">
                  <a16:creationId xmlns:a16="http://schemas.microsoft.com/office/drawing/2014/main" id="{54A90960-6742-97BF-41A3-2BDFFDE82532}"/>
                </a:ext>
              </a:extLst>
            </p:cNvPr>
            <p:cNvGrpSpPr/>
            <p:nvPr userDrawn="1"/>
          </p:nvGrpSpPr>
          <p:grpSpPr>
            <a:xfrm>
              <a:off x="-1440307" y="1618842"/>
              <a:ext cx="2037206" cy="1610608"/>
              <a:chOff x="-1253435" y="131106"/>
              <a:chExt cx="2045292" cy="1923114"/>
            </a:xfrm>
          </p:grpSpPr>
          <p:sp>
            <p:nvSpPr>
              <p:cNvPr id="26" name="橢圓 25">
                <a:extLst>
                  <a:ext uri="{FF2B5EF4-FFF2-40B4-BE49-F238E27FC236}">
                    <a16:creationId xmlns:a16="http://schemas.microsoft.com/office/drawing/2014/main" id="{5452565A-B3EE-9E9F-ACAF-D803F97B44FD}"/>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拱形 26">
                <a:extLst>
                  <a:ext uri="{FF2B5EF4-FFF2-40B4-BE49-F238E27FC236}">
                    <a16:creationId xmlns:a16="http://schemas.microsoft.com/office/drawing/2014/main" id="{9A8C7296-95C4-0CD9-BBD2-7664A58E839D}"/>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28" name="群組 27">
              <a:extLst>
                <a:ext uri="{FF2B5EF4-FFF2-40B4-BE49-F238E27FC236}">
                  <a16:creationId xmlns:a16="http://schemas.microsoft.com/office/drawing/2014/main" id="{960EA5F5-F96B-6286-CAFA-6130273B02C5}"/>
                </a:ext>
              </a:extLst>
            </p:cNvPr>
            <p:cNvGrpSpPr/>
            <p:nvPr userDrawn="1"/>
          </p:nvGrpSpPr>
          <p:grpSpPr>
            <a:xfrm>
              <a:off x="-1440307" y="2158456"/>
              <a:ext cx="2037206" cy="1610608"/>
              <a:chOff x="-1253435" y="131106"/>
              <a:chExt cx="2045292" cy="1923114"/>
            </a:xfrm>
          </p:grpSpPr>
          <p:sp>
            <p:nvSpPr>
              <p:cNvPr id="29" name="橢圓 28">
                <a:extLst>
                  <a:ext uri="{FF2B5EF4-FFF2-40B4-BE49-F238E27FC236}">
                    <a16:creationId xmlns:a16="http://schemas.microsoft.com/office/drawing/2014/main" id="{0C4E3618-354E-8830-41F3-AB76D490CDB0}"/>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拱形 29">
                <a:extLst>
                  <a:ext uri="{FF2B5EF4-FFF2-40B4-BE49-F238E27FC236}">
                    <a16:creationId xmlns:a16="http://schemas.microsoft.com/office/drawing/2014/main" id="{5C463F4B-9F40-CFCE-1506-6D3293556915}"/>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31" name="群組 30">
              <a:extLst>
                <a:ext uri="{FF2B5EF4-FFF2-40B4-BE49-F238E27FC236}">
                  <a16:creationId xmlns:a16="http://schemas.microsoft.com/office/drawing/2014/main" id="{95C46594-B0CD-DD02-4813-B29E922B281D}"/>
                </a:ext>
              </a:extLst>
            </p:cNvPr>
            <p:cNvGrpSpPr/>
            <p:nvPr userDrawn="1"/>
          </p:nvGrpSpPr>
          <p:grpSpPr>
            <a:xfrm>
              <a:off x="-1440307" y="2698070"/>
              <a:ext cx="2037206" cy="1610608"/>
              <a:chOff x="-1253435" y="131106"/>
              <a:chExt cx="2045292" cy="1923114"/>
            </a:xfrm>
          </p:grpSpPr>
          <p:sp>
            <p:nvSpPr>
              <p:cNvPr id="32" name="橢圓 31">
                <a:extLst>
                  <a:ext uri="{FF2B5EF4-FFF2-40B4-BE49-F238E27FC236}">
                    <a16:creationId xmlns:a16="http://schemas.microsoft.com/office/drawing/2014/main" id="{373F4BC9-E9BF-D72E-F614-804B363C2675}"/>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拱形 32">
                <a:extLst>
                  <a:ext uri="{FF2B5EF4-FFF2-40B4-BE49-F238E27FC236}">
                    <a16:creationId xmlns:a16="http://schemas.microsoft.com/office/drawing/2014/main" id="{FE10BEA5-86A3-0A58-7520-673912955765}"/>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34" name="群組 33">
              <a:extLst>
                <a:ext uri="{FF2B5EF4-FFF2-40B4-BE49-F238E27FC236}">
                  <a16:creationId xmlns:a16="http://schemas.microsoft.com/office/drawing/2014/main" id="{F911481E-08F3-0642-D5D0-292A1705D121}"/>
                </a:ext>
              </a:extLst>
            </p:cNvPr>
            <p:cNvGrpSpPr/>
            <p:nvPr userDrawn="1"/>
          </p:nvGrpSpPr>
          <p:grpSpPr>
            <a:xfrm>
              <a:off x="-1440307" y="3237684"/>
              <a:ext cx="2037206" cy="1610608"/>
              <a:chOff x="-1253435" y="131106"/>
              <a:chExt cx="2045292" cy="1923114"/>
            </a:xfrm>
          </p:grpSpPr>
          <p:sp>
            <p:nvSpPr>
              <p:cNvPr id="35" name="橢圓 34">
                <a:extLst>
                  <a:ext uri="{FF2B5EF4-FFF2-40B4-BE49-F238E27FC236}">
                    <a16:creationId xmlns:a16="http://schemas.microsoft.com/office/drawing/2014/main" id="{05CC99EB-9E27-B396-4F05-B9B2CA60EF48}"/>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拱形 35">
                <a:extLst>
                  <a:ext uri="{FF2B5EF4-FFF2-40B4-BE49-F238E27FC236}">
                    <a16:creationId xmlns:a16="http://schemas.microsoft.com/office/drawing/2014/main" id="{E6B10FD7-32F7-E32A-FB3E-B9A0FD576801}"/>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37" name="群組 36">
              <a:extLst>
                <a:ext uri="{FF2B5EF4-FFF2-40B4-BE49-F238E27FC236}">
                  <a16:creationId xmlns:a16="http://schemas.microsoft.com/office/drawing/2014/main" id="{11C9D298-687D-3BB4-423F-754610A62CCC}"/>
                </a:ext>
              </a:extLst>
            </p:cNvPr>
            <p:cNvGrpSpPr/>
            <p:nvPr userDrawn="1"/>
          </p:nvGrpSpPr>
          <p:grpSpPr>
            <a:xfrm>
              <a:off x="-1440307" y="3777298"/>
              <a:ext cx="2037206" cy="1610608"/>
              <a:chOff x="-1253435" y="131106"/>
              <a:chExt cx="2045292" cy="1923114"/>
            </a:xfrm>
          </p:grpSpPr>
          <p:sp>
            <p:nvSpPr>
              <p:cNvPr id="38" name="橢圓 37">
                <a:extLst>
                  <a:ext uri="{FF2B5EF4-FFF2-40B4-BE49-F238E27FC236}">
                    <a16:creationId xmlns:a16="http://schemas.microsoft.com/office/drawing/2014/main" id="{0CC30C0C-558E-3B88-D926-B3FE8DBD22DB}"/>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拱形 38">
                <a:extLst>
                  <a:ext uri="{FF2B5EF4-FFF2-40B4-BE49-F238E27FC236}">
                    <a16:creationId xmlns:a16="http://schemas.microsoft.com/office/drawing/2014/main" id="{FD799A01-E0D2-304F-A1DF-F1E085C61622}"/>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0" name="群組 39">
              <a:extLst>
                <a:ext uri="{FF2B5EF4-FFF2-40B4-BE49-F238E27FC236}">
                  <a16:creationId xmlns:a16="http://schemas.microsoft.com/office/drawing/2014/main" id="{07CA9548-BB16-9F2F-BDDF-72906FC9A020}"/>
                </a:ext>
              </a:extLst>
            </p:cNvPr>
            <p:cNvGrpSpPr/>
            <p:nvPr userDrawn="1"/>
          </p:nvGrpSpPr>
          <p:grpSpPr>
            <a:xfrm>
              <a:off x="-1440307" y="4316912"/>
              <a:ext cx="2037206" cy="1610608"/>
              <a:chOff x="-1253435" y="131106"/>
              <a:chExt cx="2045292" cy="1923114"/>
            </a:xfrm>
          </p:grpSpPr>
          <p:sp>
            <p:nvSpPr>
              <p:cNvPr id="41" name="橢圓 40">
                <a:extLst>
                  <a:ext uri="{FF2B5EF4-FFF2-40B4-BE49-F238E27FC236}">
                    <a16:creationId xmlns:a16="http://schemas.microsoft.com/office/drawing/2014/main" id="{4DFCC143-76C4-7ADC-08FB-42CD714810C2}"/>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拱形 41">
                <a:extLst>
                  <a:ext uri="{FF2B5EF4-FFF2-40B4-BE49-F238E27FC236}">
                    <a16:creationId xmlns:a16="http://schemas.microsoft.com/office/drawing/2014/main" id="{524EFAFB-F709-330D-E21D-8C29582A5AEA}"/>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3" name="群組 42">
              <a:extLst>
                <a:ext uri="{FF2B5EF4-FFF2-40B4-BE49-F238E27FC236}">
                  <a16:creationId xmlns:a16="http://schemas.microsoft.com/office/drawing/2014/main" id="{F320F2EF-E46B-0024-63A0-9364F9378CF2}"/>
                </a:ext>
              </a:extLst>
            </p:cNvPr>
            <p:cNvGrpSpPr/>
            <p:nvPr userDrawn="1"/>
          </p:nvGrpSpPr>
          <p:grpSpPr>
            <a:xfrm>
              <a:off x="-1440307" y="4856526"/>
              <a:ext cx="2037206" cy="1610608"/>
              <a:chOff x="-1253435" y="131106"/>
              <a:chExt cx="2045292" cy="1923114"/>
            </a:xfrm>
          </p:grpSpPr>
          <p:sp>
            <p:nvSpPr>
              <p:cNvPr id="44" name="橢圓 43">
                <a:extLst>
                  <a:ext uri="{FF2B5EF4-FFF2-40B4-BE49-F238E27FC236}">
                    <a16:creationId xmlns:a16="http://schemas.microsoft.com/office/drawing/2014/main" id="{70B9D3B5-2C50-AD34-BC13-7AB324D455E3}"/>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拱形 44">
                <a:extLst>
                  <a:ext uri="{FF2B5EF4-FFF2-40B4-BE49-F238E27FC236}">
                    <a16:creationId xmlns:a16="http://schemas.microsoft.com/office/drawing/2014/main" id="{ED5434AD-F55D-408B-8629-80860427E33C}"/>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6" name="群組 45">
              <a:extLst>
                <a:ext uri="{FF2B5EF4-FFF2-40B4-BE49-F238E27FC236}">
                  <a16:creationId xmlns:a16="http://schemas.microsoft.com/office/drawing/2014/main" id="{566DA125-24FF-009C-8E62-F6C81F70FFE9}"/>
                </a:ext>
              </a:extLst>
            </p:cNvPr>
            <p:cNvGrpSpPr/>
            <p:nvPr userDrawn="1"/>
          </p:nvGrpSpPr>
          <p:grpSpPr>
            <a:xfrm>
              <a:off x="-1440307" y="5396140"/>
              <a:ext cx="2037206" cy="1610608"/>
              <a:chOff x="-1253435" y="131106"/>
              <a:chExt cx="2045292" cy="1923114"/>
            </a:xfrm>
          </p:grpSpPr>
          <p:sp>
            <p:nvSpPr>
              <p:cNvPr id="47" name="橢圓 46">
                <a:extLst>
                  <a:ext uri="{FF2B5EF4-FFF2-40B4-BE49-F238E27FC236}">
                    <a16:creationId xmlns:a16="http://schemas.microsoft.com/office/drawing/2014/main" id="{C7973CC6-2295-6D04-9555-52207044D8DA}"/>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拱形 47">
                <a:extLst>
                  <a:ext uri="{FF2B5EF4-FFF2-40B4-BE49-F238E27FC236}">
                    <a16:creationId xmlns:a16="http://schemas.microsoft.com/office/drawing/2014/main" id="{42EEAEB6-F56E-DEAF-2472-1CC9C7B2A32B}"/>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nvGrpSpPr>
            <p:cNvPr id="49" name="群組 48">
              <a:extLst>
                <a:ext uri="{FF2B5EF4-FFF2-40B4-BE49-F238E27FC236}">
                  <a16:creationId xmlns:a16="http://schemas.microsoft.com/office/drawing/2014/main" id="{6D75954A-235C-CB93-B344-B313BF324490}"/>
                </a:ext>
              </a:extLst>
            </p:cNvPr>
            <p:cNvGrpSpPr/>
            <p:nvPr userDrawn="1"/>
          </p:nvGrpSpPr>
          <p:grpSpPr>
            <a:xfrm>
              <a:off x="-1440307" y="5935754"/>
              <a:ext cx="2037206" cy="1610608"/>
              <a:chOff x="-1253435" y="131106"/>
              <a:chExt cx="2045292" cy="1923114"/>
            </a:xfrm>
          </p:grpSpPr>
          <p:sp>
            <p:nvSpPr>
              <p:cNvPr id="50" name="橢圓 49">
                <a:extLst>
                  <a:ext uri="{FF2B5EF4-FFF2-40B4-BE49-F238E27FC236}">
                    <a16:creationId xmlns:a16="http://schemas.microsoft.com/office/drawing/2014/main" id="{8E21E0AC-4B61-0B02-ADFC-324F34E88244}"/>
                  </a:ext>
                </a:extLst>
              </p:cNvPr>
              <p:cNvSpPr/>
              <p:nvPr userDrawn="1"/>
            </p:nvSpPr>
            <p:spPr>
              <a:xfrm>
                <a:off x="359595" y="775421"/>
                <a:ext cx="432262" cy="207818"/>
              </a:xfrm>
              <a:prstGeom prst="ellipse">
                <a:avLst/>
              </a:prstGeom>
              <a:solidFill>
                <a:schemeClr val="bg1">
                  <a:lumMod val="6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拱形 50">
                <a:extLst>
                  <a:ext uri="{FF2B5EF4-FFF2-40B4-BE49-F238E27FC236}">
                    <a16:creationId xmlns:a16="http://schemas.microsoft.com/office/drawing/2014/main" id="{398F81EF-6943-8B20-EB28-2F40DD1491FB}"/>
                  </a:ext>
                </a:extLst>
              </p:cNvPr>
              <p:cNvSpPr/>
              <p:nvPr userDrawn="1"/>
            </p:nvSpPr>
            <p:spPr>
              <a:xfrm rot="851578">
                <a:off x="-1253435" y="131106"/>
                <a:ext cx="1976310" cy="1923114"/>
              </a:xfrm>
              <a:prstGeom prst="blockArc">
                <a:avLst>
                  <a:gd name="adj1" fmla="val 10967265"/>
                  <a:gd name="adj2" fmla="val 19584313"/>
                  <a:gd name="adj3" fmla="val 11703"/>
                </a:avLst>
              </a:prstGeom>
              <a:gradFill>
                <a:gsLst>
                  <a:gs pos="0">
                    <a:schemeClr val="bg1"/>
                  </a:gs>
                  <a:gs pos="45000">
                    <a:schemeClr val="bg1">
                      <a:lumMod val="75000"/>
                    </a:schemeClr>
                  </a:gs>
                  <a:gs pos="100000">
                    <a:schemeClr val="bg1">
                      <a:lumMod val="50000"/>
                    </a:schemeClr>
                  </a:gs>
                </a:gsLst>
                <a:lin ang="5400000" scaled="1"/>
              </a:gradFill>
              <a:ln>
                <a:noFill/>
              </a:ln>
              <a:effectLst>
                <a:outerShdw blurRad="50800" dist="38100" dir="5400000" algn="t"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grpSp>
      <p:sp>
        <p:nvSpPr>
          <p:cNvPr id="85" name="矩形 84">
            <a:extLst>
              <a:ext uri="{FF2B5EF4-FFF2-40B4-BE49-F238E27FC236}">
                <a16:creationId xmlns:a16="http://schemas.microsoft.com/office/drawing/2014/main" id="{7439C89D-7E25-8997-55CD-71600FE010B1}"/>
              </a:ext>
            </a:extLst>
          </p:cNvPr>
          <p:cNvSpPr/>
          <p:nvPr userDrawn="1"/>
        </p:nvSpPr>
        <p:spPr>
          <a:xfrm>
            <a:off x="11724017" y="0"/>
            <a:ext cx="304800" cy="6853837"/>
          </a:xfrm>
          <a:prstGeom prst="rect">
            <a:avLst/>
          </a:prstGeom>
          <a:solidFill>
            <a:schemeClr val="bg1">
              <a:lumMod val="8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6" name="矩形 85">
            <a:extLst>
              <a:ext uri="{FF2B5EF4-FFF2-40B4-BE49-F238E27FC236}">
                <a16:creationId xmlns:a16="http://schemas.microsoft.com/office/drawing/2014/main" id="{5FC51490-1EE1-9AC7-E5AA-5E46523D9362}"/>
              </a:ext>
            </a:extLst>
          </p:cNvPr>
          <p:cNvSpPr/>
          <p:nvPr userDrawn="1"/>
        </p:nvSpPr>
        <p:spPr>
          <a:xfrm>
            <a:off x="11825018" y="-4163"/>
            <a:ext cx="304800" cy="6853837"/>
          </a:xfrm>
          <a:prstGeom prst="rect">
            <a:avLst/>
          </a:prstGeom>
          <a:solidFill>
            <a:schemeClr val="bg1">
              <a:lumMod val="7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7" name="矩形 86">
            <a:extLst>
              <a:ext uri="{FF2B5EF4-FFF2-40B4-BE49-F238E27FC236}">
                <a16:creationId xmlns:a16="http://schemas.microsoft.com/office/drawing/2014/main" id="{71AE199A-4A2C-2C98-D232-A88A498D1106}"/>
              </a:ext>
            </a:extLst>
          </p:cNvPr>
          <p:cNvSpPr/>
          <p:nvPr userDrawn="1"/>
        </p:nvSpPr>
        <p:spPr>
          <a:xfrm>
            <a:off x="11926019" y="-8326"/>
            <a:ext cx="304800" cy="6853837"/>
          </a:xfrm>
          <a:prstGeom prst="rect">
            <a:avLst/>
          </a:prstGeom>
          <a:solidFill>
            <a:schemeClr val="bg1">
              <a:lumMod val="65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a:extLst>
              <a:ext uri="{FF2B5EF4-FFF2-40B4-BE49-F238E27FC236}">
                <a16:creationId xmlns:a16="http://schemas.microsoft.com/office/drawing/2014/main" id="{81F6B661-C211-7042-F16E-5743238EB277}"/>
              </a:ext>
            </a:extLst>
          </p:cNvPr>
          <p:cNvSpPr/>
          <p:nvPr userDrawn="1"/>
        </p:nvSpPr>
        <p:spPr>
          <a:xfrm>
            <a:off x="661645" y="260918"/>
            <a:ext cx="10923319" cy="6277724"/>
          </a:xfrm>
          <a:prstGeom prst="rect">
            <a:avLst/>
          </a:prstGeom>
          <a:solidFill>
            <a:srgbClr val="D9D9D9">
              <a:alpha val="1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8" name="矩形 87">
            <a:extLst>
              <a:ext uri="{FF2B5EF4-FFF2-40B4-BE49-F238E27FC236}">
                <a16:creationId xmlns:a16="http://schemas.microsoft.com/office/drawing/2014/main" id="{8CF7DD8F-8A5E-7AE7-235F-1CCFE6ED4714}"/>
              </a:ext>
            </a:extLst>
          </p:cNvPr>
          <p:cNvSpPr/>
          <p:nvPr userDrawn="1"/>
        </p:nvSpPr>
        <p:spPr>
          <a:xfrm>
            <a:off x="12027020" y="-12489"/>
            <a:ext cx="304800" cy="6853837"/>
          </a:xfrm>
          <a:prstGeom prst="rect">
            <a:avLst/>
          </a:prstGeom>
          <a:solidFill>
            <a:schemeClr val="bg1">
              <a:lumMod val="5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89" name="矩形: 圓角 88">
            <a:extLst>
              <a:ext uri="{FF2B5EF4-FFF2-40B4-BE49-F238E27FC236}">
                <a16:creationId xmlns:a16="http://schemas.microsoft.com/office/drawing/2014/main" id="{A803B5DD-9B92-A5F0-2323-8B47649A58F6}"/>
              </a:ext>
            </a:extLst>
          </p:cNvPr>
          <p:cNvSpPr/>
          <p:nvPr userDrawn="1"/>
        </p:nvSpPr>
        <p:spPr>
          <a:xfrm>
            <a:off x="11468220" y="5498259"/>
            <a:ext cx="508000" cy="920614"/>
          </a:xfrm>
          <a:prstGeom prst="roundRect">
            <a:avLst/>
          </a:prstGeom>
          <a:solidFill>
            <a:schemeClr val="accent6"/>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a:extLst>
              <a:ext uri="{FF2B5EF4-FFF2-40B4-BE49-F238E27FC236}">
                <a16:creationId xmlns:a16="http://schemas.microsoft.com/office/drawing/2014/main" id="{BA539E57-DCBF-6B9E-8DD4-9215A74E6112}"/>
              </a:ext>
            </a:extLst>
          </p:cNvPr>
          <p:cNvPicPr>
            <a:picLocks noChangeAspect="1"/>
          </p:cNvPicPr>
          <p:nvPr userDrawn="1"/>
        </p:nvPicPr>
        <p:blipFill>
          <a:blip r:embed="rId2"/>
          <a:srcRect l="25226" t="11657" r="26266" b="6667"/>
          <a:stretch>
            <a:fillRect/>
          </a:stretch>
        </p:blipFill>
        <p:spPr>
          <a:xfrm>
            <a:off x="9975267" y="5054295"/>
            <a:ext cx="1483908" cy="1483906"/>
          </a:xfrm>
          <a:custGeom>
            <a:avLst/>
            <a:gdLst>
              <a:gd name="connsiteX0" fmla="*/ 984270 w 1968540"/>
              <a:gd name="connsiteY0" fmla="*/ 0 h 1968538"/>
              <a:gd name="connsiteX1" fmla="*/ 1968540 w 1968540"/>
              <a:gd name="connsiteY1" fmla="*/ 984269 h 1968538"/>
              <a:gd name="connsiteX2" fmla="*/ 984270 w 1968540"/>
              <a:gd name="connsiteY2" fmla="*/ 1968538 h 1968538"/>
              <a:gd name="connsiteX3" fmla="*/ 0 w 1968540"/>
              <a:gd name="connsiteY3" fmla="*/ 984269 h 1968538"/>
              <a:gd name="connsiteX4" fmla="*/ 984270 w 1968540"/>
              <a:gd name="connsiteY4" fmla="*/ 0 h 1968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540" h="1968538">
                <a:moveTo>
                  <a:pt x="984270" y="0"/>
                </a:moveTo>
                <a:cubicBezTo>
                  <a:pt x="1527867" y="0"/>
                  <a:pt x="1968540" y="440672"/>
                  <a:pt x="1968540" y="984269"/>
                </a:cubicBezTo>
                <a:cubicBezTo>
                  <a:pt x="1968540" y="1527866"/>
                  <a:pt x="1527867" y="1968538"/>
                  <a:pt x="984270" y="1968538"/>
                </a:cubicBezTo>
                <a:cubicBezTo>
                  <a:pt x="440673" y="1968538"/>
                  <a:pt x="0" y="1527866"/>
                  <a:pt x="0" y="984269"/>
                </a:cubicBezTo>
                <a:cubicBezTo>
                  <a:pt x="0" y="440672"/>
                  <a:pt x="440673" y="0"/>
                  <a:pt x="984270" y="0"/>
                </a:cubicBezTo>
                <a:close/>
              </a:path>
            </a:pathLst>
          </a:custGeom>
        </p:spPr>
      </p:pic>
    </p:spTree>
    <p:extLst>
      <p:ext uri="{BB962C8B-B14F-4D97-AF65-F5344CB8AC3E}">
        <p14:creationId xmlns:p14="http://schemas.microsoft.com/office/powerpoint/2010/main" val="820720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otGrid">
          <a:fgClr>
            <a:schemeClr val="bg1">
              <a:lumMod val="85000"/>
            </a:schemeClr>
          </a:fgClr>
          <a:bgClr>
            <a:schemeClr val="bg1"/>
          </a:bgClr>
        </a:patt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3EF76D24-8A2C-166A-8F60-DC7A3E3E42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9268450-75F3-7E61-1BD0-BC6C749DE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AE07931-7B7D-8997-3F39-CB2130B3F8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569516-0ADF-4771-8FAF-F65166AB6988}" type="datetimeFigureOut">
              <a:rPr lang="zh-TW" altLang="en-US" smtClean="0"/>
              <a:t>2024/6/18</a:t>
            </a:fld>
            <a:endParaRPr lang="zh-TW" altLang="en-US"/>
          </a:p>
        </p:txBody>
      </p:sp>
      <p:sp>
        <p:nvSpPr>
          <p:cNvPr id="5" name="頁尾版面配置區 4">
            <a:extLst>
              <a:ext uri="{FF2B5EF4-FFF2-40B4-BE49-F238E27FC236}">
                <a16:creationId xmlns:a16="http://schemas.microsoft.com/office/drawing/2014/main" id="{54FD0468-0A3E-6FCD-AD8E-05F4AD937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AB8D0186-01C6-9689-730B-AFB50D8BBA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58FD95-15A7-43AF-9453-60A2718D8B80}" type="slidenum">
              <a:rPr lang="zh-TW" altLang="en-US" smtClean="0"/>
              <a:t>‹#›</a:t>
            </a:fld>
            <a:endParaRPr lang="zh-TW" altLang="en-US"/>
          </a:p>
        </p:txBody>
      </p:sp>
    </p:spTree>
    <p:extLst>
      <p:ext uri="{BB962C8B-B14F-4D97-AF65-F5344CB8AC3E}">
        <p14:creationId xmlns:p14="http://schemas.microsoft.com/office/powerpoint/2010/main" val="1341906755"/>
      </p:ext>
    </p:extLst>
  </p:cSld>
  <p:clrMap bg1="lt1" tx1="dk1" bg2="lt2" tx2="dk2" accent1="accent1" accent2="accent2" accent3="accent3" accent4="accent4" accent5="accent5" accent6="accent6" hlink="hlink" folHlink="folHlink"/>
  <p:sldLayoutIdLst>
    <p:sldLayoutId id="2147483656" r:id="rId1"/>
    <p:sldLayoutId id="2147483655" r:id="rId2"/>
    <p:sldLayoutId id="2147483665" r:id="rId3"/>
    <p:sldLayoutId id="2147483649" r:id="rId4"/>
    <p:sldLayoutId id="2147483662" r:id="rId5"/>
    <p:sldLayoutId id="2147483658" r:id="rId6"/>
    <p:sldLayoutId id="2147483659" r:id="rId7"/>
    <p:sldLayoutId id="2147483660" r:id="rId8"/>
    <p:sldLayoutId id="2147483661" r:id="rId9"/>
    <p:sldLayoutId id="214748366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1452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橢圓 1">
            <a:extLst>
              <a:ext uri="{FF2B5EF4-FFF2-40B4-BE49-F238E27FC236}">
                <a16:creationId xmlns:a16="http://schemas.microsoft.com/office/drawing/2014/main" id="{126CE7FC-1771-6C9A-33F6-8AB749E7978E}"/>
              </a:ext>
            </a:extLst>
          </p:cNvPr>
          <p:cNvSpPr/>
          <p:nvPr/>
        </p:nvSpPr>
        <p:spPr>
          <a:xfrm>
            <a:off x="4725910" y="923455"/>
            <a:ext cx="1692997" cy="1692997"/>
          </a:xfrm>
          <a:prstGeom prst="ellipse">
            <a:avLst/>
          </a:prstGeom>
          <a:solidFill>
            <a:schemeClr val="bg2"/>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9600" b="1" dirty="0">
                <a:solidFill>
                  <a:schemeClr val="tx1">
                    <a:lumMod val="75000"/>
                    <a:lumOff val="25000"/>
                  </a:schemeClr>
                </a:solidFill>
              </a:rPr>
              <a:t>4</a:t>
            </a:r>
            <a:endParaRPr lang="zh-TW" altLang="en-US" sz="9600" b="1" dirty="0">
              <a:solidFill>
                <a:schemeClr val="tx1">
                  <a:lumMod val="75000"/>
                  <a:lumOff val="25000"/>
                </a:schemeClr>
              </a:solidFill>
            </a:endParaRPr>
          </a:p>
        </p:txBody>
      </p:sp>
      <p:sp>
        <p:nvSpPr>
          <p:cNvPr id="3" name="文字方塊 2">
            <a:extLst>
              <a:ext uri="{FF2B5EF4-FFF2-40B4-BE49-F238E27FC236}">
                <a16:creationId xmlns:a16="http://schemas.microsoft.com/office/drawing/2014/main" id="{6821B0F1-6472-BA75-F48E-4C20CFE9C737}"/>
              </a:ext>
            </a:extLst>
          </p:cNvPr>
          <p:cNvSpPr txBox="1"/>
          <p:nvPr/>
        </p:nvSpPr>
        <p:spPr>
          <a:xfrm>
            <a:off x="2118510" y="3349781"/>
            <a:ext cx="7795033" cy="1569660"/>
          </a:xfrm>
          <a:prstGeom prst="rect">
            <a:avLst/>
          </a:prstGeom>
          <a:noFill/>
        </p:spPr>
        <p:txBody>
          <a:bodyPr wrap="square" rtlCol="0">
            <a:spAutoFit/>
          </a:bodyPr>
          <a:lstStyle/>
          <a:p>
            <a:r>
              <a:rPr lang="zh-TW" altLang="en-US" sz="96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rPr>
              <a:t>實體資料模型</a:t>
            </a:r>
          </a:p>
        </p:txBody>
      </p:sp>
    </p:spTree>
    <p:extLst>
      <p:ext uri="{BB962C8B-B14F-4D97-AF65-F5344CB8AC3E}">
        <p14:creationId xmlns:p14="http://schemas.microsoft.com/office/powerpoint/2010/main" val="229209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1A3637B-E6F4-471E-89F2-6EABF19BD799}"/>
              </a:ext>
            </a:extLst>
          </p:cNvPr>
          <p:cNvPicPr>
            <a:picLocks noChangeAspect="1"/>
          </p:cNvPicPr>
          <p:nvPr/>
        </p:nvPicPr>
        <p:blipFill>
          <a:blip r:embed="rId2"/>
          <a:stretch>
            <a:fillRect/>
          </a:stretch>
        </p:blipFill>
        <p:spPr>
          <a:xfrm>
            <a:off x="1520981" y="769732"/>
            <a:ext cx="8571181" cy="4553706"/>
          </a:xfrm>
          <a:prstGeom prst="rect">
            <a:avLst/>
          </a:prstGeom>
        </p:spPr>
      </p:pic>
      <p:sp>
        <p:nvSpPr>
          <p:cNvPr id="3" name="文字方塊 2">
            <a:extLst>
              <a:ext uri="{FF2B5EF4-FFF2-40B4-BE49-F238E27FC236}">
                <a16:creationId xmlns:a16="http://schemas.microsoft.com/office/drawing/2014/main" id="{233ED364-EE7E-C8C2-EBEA-9B8329F093FD}"/>
              </a:ext>
            </a:extLst>
          </p:cNvPr>
          <p:cNvSpPr txBox="1"/>
          <p:nvPr/>
        </p:nvSpPr>
        <p:spPr>
          <a:xfrm>
            <a:off x="2906161" y="5640307"/>
            <a:ext cx="6844422" cy="584775"/>
          </a:xfrm>
          <a:prstGeom prst="rect">
            <a:avLst/>
          </a:prstGeom>
          <a:noFill/>
        </p:spPr>
        <p:txBody>
          <a:bodyPr wrap="square" rtlCol="0">
            <a:spAutoFit/>
          </a:bodyPr>
          <a:lstStyle/>
          <a:p>
            <a:r>
              <a:rPr lang="zh-TW" altLang="en-US" sz="3200" b="1" dirty="0">
                <a:solidFill>
                  <a:schemeClr val="accent1">
                    <a:lumMod val="50000"/>
                  </a:schemeClr>
                </a:solidFill>
                <a:sym typeface="Webdings" panose="05030102010509060703" pitchFamily="18" charset="2"/>
              </a:rPr>
              <a:t>幫每個欄位建立資料型態跟長度</a:t>
            </a:r>
            <a:endParaRPr lang="zh-TW" altLang="en-US" sz="3200" b="1" dirty="0">
              <a:solidFill>
                <a:schemeClr val="accent1">
                  <a:lumMod val="50000"/>
                </a:schemeClr>
              </a:solidFill>
            </a:endParaRPr>
          </a:p>
        </p:txBody>
      </p:sp>
    </p:spTree>
    <p:extLst>
      <p:ext uri="{BB962C8B-B14F-4D97-AF65-F5344CB8AC3E}">
        <p14:creationId xmlns:p14="http://schemas.microsoft.com/office/powerpoint/2010/main" val="119870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橢圓 1">
            <a:extLst>
              <a:ext uri="{FF2B5EF4-FFF2-40B4-BE49-F238E27FC236}">
                <a16:creationId xmlns:a16="http://schemas.microsoft.com/office/drawing/2014/main" id="{126CE7FC-1771-6C9A-33F6-8AB749E7978E}"/>
              </a:ext>
            </a:extLst>
          </p:cNvPr>
          <p:cNvSpPr/>
          <p:nvPr/>
        </p:nvSpPr>
        <p:spPr>
          <a:xfrm>
            <a:off x="4725910" y="923455"/>
            <a:ext cx="1692997" cy="1692997"/>
          </a:xfrm>
          <a:prstGeom prst="ellipse">
            <a:avLst/>
          </a:prstGeom>
          <a:solidFill>
            <a:schemeClr val="bg2"/>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9600" b="1" dirty="0">
                <a:solidFill>
                  <a:schemeClr val="tx1">
                    <a:lumMod val="75000"/>
                    <a:lumOff val="25000"/>
                  </a:schemeClr>
                </a:solidFill>
              </a:rPr>
              <a:t>5</a:t>
            </a:r>
            <a:endParaRPr lang="zh-TW" altLang="en-US" sz="9600" b="1" dirty="0">
              <a:solidFill>
                <a:schemeClr val="tx1">
                  <a:lumMod val="75000"/>
                  <a:lumOff val="25000"/>
                </a:schemeClr>
              </a:solidFill>
            </a:endParaRPr>
          </a:p>
        </p:txBody>
      </p:sp>
      <p:sp>
        <p:nvSpPr>
          <p:cNvPr id="3" name="文字方塊 2">
            <a:extLst>
              <a:ext uri="{FF2B5EF4-FFF2-40B4-BE49-F238E27FC236}">
                <a16:creationId xmlns:a16="http://schemas.microsoft.com/office/drawing/2014/main" id="{6821B0F1-6472-BA75-F48E-4C20CFE9C737}"/>
              </a:ext>
            </a:extLst>
          </p:cNvPr>
          <p:cNvSpPr txBox="1"/>
          <p:nvPr/>
        </p:nvSpPr>
        <p:spPr>
          <a:xfrm>
            <a:off x="2118510" y="3349781"/>
            <a:ext cx="7795033" cy="1569660"/>
          </a:xfrm>
          <a:prstGeom prst="rect">
            <a:avLst/>
          </a:prstGeom>
          <a:noFill/>
        </p:spPr>
        <p:txBody>
          <a:bodyPr wrap="square" rtlCol="0">
            <a:spAutoFit/>
          </a:bodyPr>
          <a:lstStyle/>
          <a:p>
            <a:r>
              <a:rPr lang="zh-TW" altLang="en-US" sz="96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rPr>
              <a:t>正規化</a:t>
            </a:r>
            <a:r>
              <a:rPr lang="en-US" altLang="zh-TW" sz="96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rPr>
              <a:t>(1~3NF)</a:t>
            </a:r>
            <a:endParaRPr lang="zh-TW" altLang="en-US" sz="96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702181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DFCFAC34-6DB2-AA7A-B324-B2548B9ED1CA}"/>
              </a:ext>
            </a:extLst>
          </p:cNvPr>
          <p:cNvPicPr>
            <a:picLocks noChangeAspect="1"/>
          </p:cNvPicPr>
          <p:nvPr/>
        </p:nvPicPr>
        <p:blipFill>
          <a:blip r:embed="rId2"/>
          <a:stretch>
            <a:fillRect/>
          </a:stretch>
        </p:blipFill>
        <p:spPr>
          <a:xfrm>
            <a:off x="930725" y="706169"/>
            <a:ext cx="8989942" cy="5540721"/>
          </a:xfrm>
          <a:prstGeom prst="rect">
            <a:avLst/>
          </a:prstGeom>
        </p:spPr>
      </p:pic>
      <p:sp>
        <p:nvSpPr>
          <p:cNvPr id="4" name="文字方塊 3">
            <a:extLst>
              <a:ext uri="{FF2B5EF4-FFF2-40B4-BE49-F238E27FC236}">
                <a16:creationId xmlns:a16="http://schemas.microsoft.com/office/drawing/2014/main" id="{2D6D37EC-632F-E351-AC30-1B5AAA55D12A}"/>
              </a:ext>
            </a:extLst>
          </p:cNvPr>
          <p:cNvSpPr txBox="1"/>
          <p:nvPr/>
        </p:nvSpPr>
        <p:spPr>
          <a:xfrm>
            <a:off x="10366217" y="1240326"/>
            <a:ext cx="1077364" cy="3046988"/>
          </a:xfrm>
          <a:prstGeom prst="rect">
            <a:avLst/>
          </a:prstGeom>
          <a:noFill/>
        </p:spPr>
        <p:txBody>
          <a:bodyPr wrap="square" rtlCol="0">
            <a:spAutoFit/>
          </a:bodyPr>
          <a:lstStyle/>
          <a:p>
            <a:r>
              <a:rPr lang="zh-TW" altLang="en-US" sz="4800" b="1" dirty="0">
                <a:solidFill>
                  <a:schemeClr val="accent5">
                    <a:lumMod val="50000"/>
                  </a:schemeClr>
                </a:solidFill>
                <a:sym typeface="Webdings" panose="05030102010509060703" pitchFamily="18" charset="2"/>
              </a:rPr>
              <a:t></a:t>
            </a:r>
            <a:endParaRPr lang="zh-TW" altLang="en-US" sz="4800" b="1" dirty="0">
              <a:solidFill>
                <a:schemeClr val="accent5">
                  <a:lumMod val="50000"/>
                </a:schemeClr>
              </a:solidFill>
            </a:endParaRPr>
          </a:p>
          <a:p>
            <a:r>
              <a:rPr lang="zh-TW" altLang="en-US" sz="4800" b="1" dirty="0">
                <a:solidFill>
                  <a:schemeClr val="accent5">
                    <a:lumMod val="50000"/>
                  </a:schemeClr>
                </a:solidFill>
                <a:sym typeface="Webdings" panose="05030102010509060703" pitchFamily="18" charset="2"/>
              </a:rPr>
              <a:t>總</a:t>
            </a:r>
            <a:endParaRPr lang="en-US" altLang="zh-TW" sz="4800" b="1" dirty="0">
              <a:solidFill>
                <a:schemeClr val="accent5">
                  <a:lumMod val="50000"/>
                </a:schemeClr>
              </a:solidFill>
              <a:sym typeface="Webdings" panose="05030102010509060703" pitchFamily="18" charset="2"/>
            </a:endParaRPr>
          </a:p>
          <a:p>
            <a:r>
              <a:rPr lang="zh-TW" altLang="en-US" sz="4800" b="1" dirty="0">
                <a:solidFill>
                  <a:schemeClr val="accent5">
                    <a:lumMod val="50000"/>
                  </a:schemeClr>
                </a:solidFill>
                <a:sym typeface="Webdings" panose="05030102010509060703" pitchFamily="18" charset="2"/>
              </a:rPr>
              <a:t>表</a:t>
            </a:r>
            <a:endParaRPr lang="en-US" altLang="zh-TW" sz="4800" b="1" dirty="0">
              <a:solidFill>
                <a:schemeClr val="accent5">
                  <a:lumMod val="50000"/>
                </a:schemeClr>
              </a:solidFill>
              <a:sym typeface="Webdings" panose="05030102010509060703" pitchFamily="18" charset="2"/>
            </a:endParaRPr>
          </a:p>
          <a:p>
            <a:r>
              <a:rPr lang="zh-TW" altLang="en-US" sz="4800" b="1" dirty="0">
                <a:solidFill>
                  <a:schemeClr val="accent5">
                    <a:lumMod val="50000"/>
                  </a:schemeClr>
                </a:solidFill>
                <a:sym typeface="Webdings" panose="05030102010509060703" pitchFamily="18" charset="2"/>
              </a:rPr>
              <a:t></a:t>
            </a:r>
            <a:endParaRPr lang="zh-TW" altLang="en-US" sz="4800" b="1" dirty="0">
              <a:solidFill>
                <a:schemeClr val="accent5">
                  <a:lumMod val="50000"/>
                </a:schemeClr>
              </a:solidFill>
            </a:endParaRPr>
          </a:p>
        </p:txBody>
      </p:sp>
      <p:sp>
        <p:nvSpPr>
          <p:cNvPr id="5" name="文字方塊 4">
            <a:extLst>
              <a:ext uri="{FF2B5EF4-FFF2-40B4-BE49-F238E27FC236}">
                <a16:creationId xmlns:a16="http://schemas.microsoft.com/office/drawing/2014/main" id="{B7324046-6A7D-BB20-A5C1-E1C854FD0370}"/>
              </a:ext>
            </a:extLst>
          </p:cNvPr>
          <p:cNvSpPr txBox="1"/>
          <p:nvPr/>
        </p:nvSpPr>
        <p:spPr>
          <a:xfrm>
            <a:off x="977774" y="325924"/>
            <a:ext cx="1828800" cy="369332"/>
          </a:xfrm>
          <a:prstGeom prst="rect">
            <a:avLst/>
          </a:prstGeom>
          <a:noFill/>
        </p:spPr>
        <p:txBody>
          <a:bodyPr wrap="square" rtlCol="0">
            <a:spAutoFit/>
          </a:bodyPr>
          <a:lstStyle/>
          <a:p>
            <a:r>
              <a:rPr lang="zh-TW" altLang="en-US" b="1" dirty="0"/>
              <a:t>診所資料</a:t>
            </a:r>
          </a:p>
        </p:txBody>
      </p:sp>
    </p:spTree>
    <p:extLst>
      <p:ext uri="{BB962C8B-B14F-4D97-AF65-F5344CB8AC3E}">
        <p14:creationId xmlns:p14="http://schemas.microsoft.com/office/powerpoint/2010/main" val="151257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D6D37EC-632F-E351-AC30-1B5AAA55D12A}"/>
              </a:ext>
            </a:extLst>
          </p:cNvPr>
          <p:cNvSpPr txBox="1"/>
          <p:nvPr/>
        </p:nvSpPr>
        <p:spPr>
          <a:xfrm>
            <a:off x="10366217" y="1240326"/>
            <a:ext cx="1077364" cy="3785652"/>
          </a:xfrm>
          <a:prstGeom prst="rect">
            <a:avLst/>
          </a:prstGeom>
          <a:noFill/>
        </p:spPr>
        <p:txBody>
          <a:bodyPr wrap="square" rtlCol="0">
            <a:spAutoFit/>
          </a:bodyPr>
          <a:lstStyle/>
          <a:p>
            <a:r>
              <a:rPr lang="zh-TW" altLang="en-US" sz="4800" b="1" dirty="0">
                <a:solidFill>
                  <a:schemeClr val="accent5">
                    <a:lumMod val="50000"/>
                  </a:schemeClr>
                </a:solidFill>
                <a:sym typeface="Webdings" panose="05030102010509060703" pitchFamily="18" charset="2"/>
              </a:rPr>
              <a:t></a:t>
            </a:r>
            <a:endParaRPr lang="zh-TW" altLang="en-US" sz="4800" b="1" dirty="0">
              <a:solidFill>
                <a:schemeClr val="accent5">
                  <a:lumMod val="50000"/>
                </a:schemeClr>
              </a:solidFill>
            </a:endParaRPr>
          </a:p>
          <a:p>
            <a:r>
              <a:rPr lang="zh-TW" altLang="en-US" sz="4800" b="1" dirty="0">
                <a:solidFill>
                  <a:schemeClr val="accent5">
                    <a:lumMod val="50000"/>
                  </a:schemeClr>
                </a:solidFill>
                <a:sym typeface="Webdings" panose="05030102010509060703" pitchFamily="18" charset="2"/>
              </a:rPr>
              <a:t>１ＮＦ</a:t>
            </a:r>
            <a:endParaRPr lang="zh-TW" altLang="en-US" sz="4800" b="1" dirty="0">
              <a:solidFill>
                <a:schemeClr val="accent5">
                  <a:lumMod val="50000"/>
                </a:schemeClr>
              </a:solidFill>
            </a:endParaRPr>
          </a:p>
        </p:txBody>
      </p:sp>
      <p:pic>
        <p:nvPicPr>
          <p:cNvPr id="3" name="圖片 2">
            <a:extLst>
              <a:ext uri="{FF2B5EF4-FFF2-40B4-BE49-F238E27FC236}">
                <a16:creationId xmlns:a16="http://schemas.microsoft.com/office/drawing/2014/main" id="{B30AD58D-3839-0FA3-D6B8-A1DB3498AC16}"/>
              </a:ext>
            </a:extLst>
          </p:cNvPr>
          <p:cNvPicPr>
            <a:picLocks noChangeAspect="1"/>
          </p:cNvPicPr>
          <p:nvPr/>
        </p:nvPicPr>
        <p:blipFill>
          <a:blip r:embed="rId2"/>
          <a:stretch>
            <a:fillRect/>
          </a:stretch>
        </p:blipFill>
        <p:spPr>
          <a:xfrm>
            <a:off x="905287" y="706170"/>
            <a:ext cx="2453548" cy="5330286"/>
          </a:xfrm>
          <a:prstGeom prst="rect">
            <a:avLst/>
          </a:prstGeom>
        </p:spPr>
      </p:pic>
      <p:pic>
        <p:nvPicPr>
          <p:cNvPr id="5" name="圖片 4">
            <a:extLst>
              <a:ext uri="{FF2B5EF4-FFF2-40B4-BE49-F238E27FC236}">
                <a16:creationId xmlns:a16="http://schemas.microsoft.com/office/drawing/2014/main" id="{905BA972-2B8C-2431-D3E9-4BEA4E409F45}"/>
              </a:ext>
            </a:extLst>
          </p:cNvPr>
          <p:cNvPicPr>
            <a:picLocks noChangeAspect="1"/>
          </p:cNvPicPr>
          <p:nvPr/>
        </p:nvPicPr>
        <p:blipFill>
          <a:blip r:embed="rId3"/>
          <a:stretch>
            <a:fillRect/>
          </a:stretch>
        </p:blipFill>
        <p:spPr>
          <a:xfrm>
            <a:off x="3948717" y="506994"/>
            <a:ext cx="5681351" cy="5920966"/>
          </a:xfrm>
          <a:prstGeom prst="rect">
            <a:avLst/>
          </a:prstGeom>
        </p:spPr>
      </p:pic>
      <p:sp>
        <p:nvSpPr>
          <p:cNvPr id="6" name="文字方塊 5">
            <a:extLst>
              <a:ext uri="{FF2B5EF4-FFF2-40B4-BE49-F238E27FC236}">
                <a16:creationId xmlns:a16="http://schemas.microsoft.com/office/drawing/2014/main" id="{69177A60-0973-77BE-4510-411F25F7CE6E}"/>
              </a:ext>
            </a:extLst>
          </p:cNvPr>
          <p:cNvSpPr txBox="1"/>
          <p:nvPr/>
        </p:nvSpPr>
        <p:spPr>
          <a:xfrm>
            <a:off x="950614" y="325924"/>
            <a:ext cx="1828800" cy="369332"/>
          </a:xfrm>
          <a:prstGeom prst="rect">
            <a:avLst/>
          </a:prstGeom>
          <a:noFill/>
        </p:spPr>
        <p:txBody>
          <a:bodyPr wrap="square" rtlCol="0">
            <a:spAutoFit/>
          </a:bodyPr>
          <a:lstStyle/>
          <a:p>
            <a:r>
              <a:rPr lang="zh-TW" altLang="en-US" b="1" dirty="0"/>
              <a:t>醫師</a:t>
            </a:r>
          </a:p>
        </p:txBody>
      </p:sp>
      <p:sp>
        <p:nvSpPr>
          <p:cNvPr id="7" name="文字方塊 6">
            <a:extLst>
              <a:ext uri="{FF2B5EF4-FFF2-40B4-BE49-F238E27FC236}">
                <a16:creationId xmlns:a16="http://schemas.microsoft.com/office/drawing/2014/main" id="{B4841163-E5AE-A6A2-338E-4C9A017B8B79}"/>
              </a:ext>
            </a:extLst>
          </p:cNvPr>
          <p:cNvSpPr txBox="1"/>
          <p:nvPr/>
        </p:nvSpPr>
        <p:spPr>
          <a:xfrm>
            <a:off x="3331676" y="289710"/>
            <a:ext cx="796704" cy="369332"/>
          </a:xfrm>
          <a:prstGeom prst="rect">
            <a:avLst/>
          </a:prstGeom>
          <a:noFill/>
        </p:spPr>
        <p:txBody>
          <a:bodyPr wrap="square" rtlCol="0">
            <a:spAutoFit/>
          </a:bodyPr>
          <a:lstStyle/>
          <a:p>
            <a:r>
              <a:rPr lang="zh-TW" altLang="en-US" b="1" dirty="0"/>
              <a:t>看診</a:t>
            </a:r>
          </a:p>
        </p:txBody>
      </p:sp>
    </p:spTree>
    <p:extLst>
      <p:ext uri="{BB962C8B-B14F-4D97-AF65-F5344CB8AC3E}">
        <p14:creationId xmlns:p14="http://schemas.microsoft.com/office/powerpoint/2010/main" val="3280617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D6D37EC-632F-E351-AC30-1B5AAA55D12A}"/>
              </a:ext>
            </a:extLst>
          </p:cNvPr>
          <p:cNvSpPr txBox="1"/>
          <p:nvPr/>
        </p:nvSpPr>
        <p:spPr>
          <a:xfrm>
            <a:off x="10366217" y="1240326"/>
            <a:ext cx="1077364" cy="3785652"/>
          </a:xfrm>
          <a:prstGeom prst="rect">
            <a:avLst/>
          </a:prstGeom>
          <a:noFill/>
        </p:spPr>
        <p:txBody>
          <a:bodyPr wrap="square" rtlCol="0">
            <a:spAutoFit/>
          </a:bodyPr>
          <a:lstStyle/>
          <a:p>
            <a:r>
              <a:rPr lang="zh-TW" altLang="en-US" sz="4800" b="1" dirty="0">
                <a:solidFill>
                  <a:schemeClr val="accent5">
                    <a:lumMod val="50000"/>
                  </a:schemeClr>
                </a:solidFill>
                <a:sym typeface="Webdings" panose="05030102010509060703" pitchFamily="18" charset="2"/>
              </a:rPr>
              <a:t></a:t>
            </a:r>
            <a:endParaRPr lang="zh-TW" altLang="en-US" sz="4800" b="1" dirty="0">
              <a:solidFill>
                <a:schemeClr val="accent5">
                  <a:lumMod val="50000"/>
                </a:schemeClr>
              </a:solidFill>
            </a:endParaRPr>
          </a:p>
          <a:p>
            <a:r>
              <a:rPr lang="zh-TW" altLang="en-US" sz="4800" b="1" dirty="0">
                <a:solidFill>
                  <a:schemeClr val="accent5">
                    <a:lumMod val="50000"/>
                  </a:schemeClr>
                </a:solidFill>
                <a:sym typeface="Webdings" panose="05030102010509060703" pitchFamily="18" charset="2"/>
              </a:rPr>
              <a:t> </a:t>
            </a:r>
            <a:r>
              <a:rPr lang="en-US" altLang="zh-TW" sz="4800" b="1" dirty="0">
                <a:solidFill>
                  <a:schemeClr val="accent5">
                    <a:lumMod val="50000"/>
                  </a:schemeClr>
                </a:solidFill>
                <a:sym typeface="Webdings" panose="05030102010509060703" pitchFamily="18" charset="2"/>
              </a:rPr>
              <a:t>2</a:t>
            </a:r>
            <a:r>
              <a:rPr lang="zh-TW" altLang="en-US" sz="4800" b="1" dirty="0">
                <a:solidFill>
                  <a:schemeClr val="accent5">
                    <a:lumMod val="50000"/>
                  </a:schemeClr>
                </a:solidFill>
                <a:sym typeface="Webdings" panose="05030102010509060703" pitchFamily="18" charset="2"/>
              </a:rPr>
              <a:t>ＮＦ</a:t>
            </a:r>
            <a:endParaRPr lang="zh-TW" altLang="en-US" sz="4800" b="1" dirty="0">
              <a:solidFill>
                <a:schemeClr val="accent5">
                  <a:lumMod val="50000"/>
                </a:schemeClr>
              </a:solidFill>
            </a:endParaRPr>
          </a:p>
        </p:txBody>
      </p:sp>
      <p:pic>
        <p:nvPicPr>
          <p:cNvPr id="2" name="圖片 1">
            <a:extLst>
              <a:ext uri="{FF2B5EF4-FFF2-40B4-BE49-F238E27FC236}">
                <a16:creationId xmlns:a16="http://schemas.microsoft.com/office/drawing/2014/main" id="{BAC65377-71DF-7716-F2EC-BF9BD7C18F6E}"/>
              </a:ext>
            </a:extLst>
          </p:cNvPr>
          <p:cNvPicPr>
            <a:picLocks noChangeAspect="1"/>
          </p:cNvPicPr>
          <p:nvPr/>
        </p:nvPicPr>
        <p:blipFill>
          <a:blip r:embed="rId2"/>
          <a:stretch>
            <a:fillRect/>
          </a:stretch>
        </p:blipFill>
        <p:spPr>
          <a:xfrm>
            <a:off x="5887043" y="597530"/>
            <a:ext cx="3832289" cy="5758003"/>
          </a:xfrm>
          <a:prstGeom prst="rect">
            <a:avLst/>
          </a:prstGeom>
        </p:spPr>
      </p:pic>
      <p:sp>
        <p:nvSpPr>
          <p:cNvPr id="9" name="文字方塊 8">
            <a:extLst>
              <a:ext uri="{FF2B5EF4-FFF2-40B4-BE49-F238E27FC236}">
                <a16:creationId xmlns:a16="http://schemas.microsoft.com/office/drawing/2014/main" id="{B2CCB0FC-0001-9FE8-8429-0DE74C609532}"/>
              </a:ext>
            </a:extLst>
          </p:cNvPr>
          <p:cNvSpPr txBox="1"/>
          <p:nvPr/>
        </p:nvSpPr>
        <p:spPr>
          <a:xfrm>
            <a:off x="5223851" y="353085"/>
            <a:ext cx="796704" cy="646331"/>
          </a:xfrm>
          <a:prstGeom prst="rect">
            <a:avLst/>
          </a:prstGeom>
          <a:noFill/>
        </p:spPr>
        <p:txBody>
          <a:bodyPr wrap="square" rtlCol="0">
            <a:spAutoFit/>
          </a:bodyPr>
          <a:lstStyle/>
          <a:p>
            <a:r>
              <a:rPr lang="zh-TW" altLang="en-US" b="1" dirty="0"/>
              <a:t>處方內容</a:t>
            </a:r>
          </a:p>
        </p:txBody>
      </p:sp>
      <p:graphicFrame>
        <p:nvGraphicFramePr>
          <p:cNvPr id="10" name="表格 9">
            <a:extLst>
              <a:ext uri="{FF2B5EF4-FFF2-40B4-BE49-F238E27FC236}">
                <a16:creationId xmlns:a16="http://schemas.microsoft.com/office/drawing/2014/main" id="{E8E0F7B2-DC9E-509F-99BE-547B4703534B}"/>
              </a:ext>
            </a:extLst>
          </p:cNvPr>
          <p:cNvGraphicFramePr>
            <a:graphicFrameLocks noGrp="1"/>
          </p:cNvGraphicFramePr>
          <p:nvPr>
            <p:extLst>
              <p:ext uri="{D42A27DB-BD31-4B8C-83A1-F6EECF244321}">
                <p14:modId xmlns:p14="http://schemas.microsoft.com/office/powerpoint/2010/main" val="58046778"/>
              </p:ext>
            </p:extLst>
          </p:nvPr>
        </p:nvGraphicFramePr>
        <p:xfrm>
          <a:off x="1109804" y="1019867"/>
          <a:ext cx="4050671" cy="5007673"/>
        </p:xfrm>
        <a:graphic>
          <a:graphicData uri="http://schemas.openxmlformats.org/drawingml/2006/table">
            <a:tbl>
              <a:tblPr firstRow="1" bandRow="1"/>
              <a:tblGrid>
                <a:gridCol w="1228983">
                  <a:extLst>
                    <a:ext uri="{9D8B030D-6E8A-4147-A177-3AD203B41FA5}">
                      <a16:colId xmlns:a16="http://schemas.microsoft.com/office/drawing/2014/main" val="2282436186"/>
                    </a:ext>
                  </a:extLst>
                </a:gridCol>
                <a:gridCol w="796352">
                  <a:extLst>
                    <a:ext uri="{9D8B030D-6E8A-4147-A177-3AD203B41FA5}">
                      <a16:colId xmlns:a16="http://schemas.microsoft.com/office/drawing/2014/main" val="1913942666"/>
                    </a:ext>
                  </a:extLst>
                </a:gridCol>
                <a:gridCol w="1012668">
                  <a:extLst>
                    <a:ext uri="{9D8B030D-6E8A-4147-A177-3AD203B41FA5}">
                      <a16:colId xmlns:a16="http://schemas.microsoft.com/office/drawing/2014/main" val="563896107"/>
                    </a:ext>
                  </a:extLst>
                </a:gridCol>
                <a:gridCol w="1012668">
                  <a:extLst>
                    <a:ext uri="{9D8B030D-6E8A-4147-A177-3AD203B41FA5}">
                      <a16:colId xmlns:a16="http://schemas.microsoft.com/office/drawing/2014/main" val="2842179371"/>
                    </a:ext>
                  </a:extLst>
                </a:gridCol>
              </a:tblGrid>
              <a:tr h="399277">
                <a:tc>
                  <a:txBody>
                    <a:bodyPr/>
                    <a:lstStyle>
                      <a:lvl1pPr marL="0" algn="l" defTabSz="914400" rtl="0" eaLnBrk="1" latinLnBrk="0" hangingPunct="1">
                        <a:defRPr sz="1800" b="1" kern="1200">
                          <a:solidFill>
                            <a:schemeClr val="dk1"/>
                          </a:solidFill>
                          <a:latin typeface="Times New Roman"/>
                          <a:ea typeface="微軟正黑體"/>
                        </a:defRPr>
                      </a:lvl1pPr>
                      <a:lvl2pPr marL="457200" algn="l" defTabSz="914400" rtl="0" eaLnBrk="1" latinLnBrk="0" hangingPunct="1">
                        <a:defRPr sz="1800" b="1" kern="1200">
                          <a:solidFill>
                            <a:schemeClr val="dk1"/>
                          </a:solidFill>
                          <a:latin typeface="Times New Roman"/>
                          <a:ea typeface="微軟正黑體"/>
                        </a:defRPr>
                      </a:lvl2pPr>
                      <a:lvl3pPr marL="914400" algn="l" defTabSz="914400" rtl="0" eaLnBrk="1" latinLnBrk="0" hangingPunct="1">
                        <a:defRPr sz="1800" b="1" kern="1200">
                          <a:solidFill>
                            <a:schemeClr val="dk1"/>
                          </a:solidFill>
                          <a:latin typeface="Times New Roman"/>
                          <a:ea typeface="微軟正黑體"/>
                        </a:defRPr>
                      </a:lvl3pPr>
                      <a:lvl4pPr marL="1371600" algn="l" defTabSz="914400" rtl="0" eaLnBrk="1" latinLnBrk="0" hangingPunct="1">
                        <a:defRPr sz="1800" b="1" kern="1200">
                          <a:solidFill>
                            <a:schemeClr val="dk1"/>
                          </a:solidFill>
                          <a:latin typeface="Times New Roman"/>
                          <a:ea typeface="微軟正黑體"/>
                        </a:defRPr>
                      </a:lvl4pPr>
                      <a:lvl5pPr marL="1828800" algn="l" defTabSz="914400" rtl="0" eaLnBrk="1" latinLnBrk="0" hangingPunct="1">
                        <a:defRPr sz="1800" b="1" kern="1200">
                          <a:solidFill>
                            <a:schemeClr val="dk1"/>
                          </a:solidFill>
                          <a:latin typeface="Times New Roman"/>
                          <a:ea typeface="微軟正黑體"/>
                        </a:defRPr>
                      </a:lvl5pPr>
                      <a:lvl6pPr marL="2286000" algn="l" defTabSz="914400" rtl="0" eaLnBrk="1" latinLnBrk="0" hangingPunct="1">
                        <a:defRPr sz="1800" b="1" kern="1200">
                          <a:solidFill>
                            <a:schemeClr val="dk1"/>
                          </a:solidFill>
                          <a:latin typeface="Times New Roman"/>
                          <a:ea typeface="微軟正黑體"/>
                        </a:defRPr>
                      </a:lvl6pPr>
                      <a:lvl7pPr marL="2743200" algn="l" defTabSz="914400" rtl="0" eaLnBrk="1" latinLnBrk="0" hangingPunct="1">
                        <a:defRPr sz="1800" b="1" kern="1200">
                          <a:solidFill>
                            <a:schemeClr val="dk1"/>
                          </a:solidFill>
                          <a:latin typeface="Times New Roman"/>
                          <a:ea typeface="微軟正黑體"/>
                        </a:defRPr>
                      </a:lvl7pPr>
                      <a:lvl8pPr marL="3200400" algn="l" defTabSz="914400" rtl="0" eaLnBrk="1" latinLnBrk="0" hangingPunct="1">
                        <a:defRPr sz="1800" b="1" kern="1200">
                          <a:solidFill>
                            <a:schemeClr val="dk1"/>
                          </a:solidFill>
                          <a:latin typeface="Times New Roman"/>
                          <a:ea typeface="微軟正黑體"/>
                        </a:defRPr>
                      </a:lvl8pPr>
                      <a:lvl9pPr marL="3657600" algn="l" defTabSz="914400" rtl="0" eaLnBrk="1" latinLnBrk="0" hangingPunct="1">
                        <a:defRPr sz="1800" b="1" kern="1200">
                          <a:solidFill>
                            <a:schemeClr val="dk1"/>
                          </a:solidFill>
                          <a:latin typeface="Times New Roman"/>
                          <a:ea typeface="微軟正黑體"/>
                        </a:defRPr>
                      </a:lvl9pPr>
                    </a:lstStyle>
                    <a:p>
                      <a:r>
                        <a:rPr lang="zh-TW" altLang="en-US" sz="1100" dirty="0"/>
                        <a:t>病例號碼</a:t>
                      </a:r>
                      <a:endParaRPr lang="en-US" sz="1100" dirty="0"/>
                    </a:p>
                  </a:txBody>
                  <a:tcPr marL="57040" marR="57040" marT="28520" marB="28520" anchor="ctr">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b="1" kern="1200">
                          <a:solidFill>
                            <a:schemeClr val="dk1"/>
                          </a:solidFill>
                          <a:latin typeface="Times New Roman"/>
                          <a:ea typeface="微軟正黑體"/>
                        </a:defRPr>
                      </a:lvl1pPr>
                      <a:lvl2pPr marL="457200" algn="l" defTabSz="914400" rtl="0" eaLnBrk="1" latinLnBrk="0" hangingPunct="1">
                        <a:defRPr sz="1800" b="1" kern="1200">
                          <a:solidFill>
                            <a:schemeClr val="dk1"/>
                          </a:solidFill>
                          <a:latin typeface="Times New Roman"/>
                          <a:ea typeface="微軟正黑體"/>
                        </a:defRPr>
                      </a:lvl2pPr>
                      <a:lvl3pPr marL="914400" algn="l" defTabSz="914400" rtl="0" eaLnBrk="1" latinLnBrk="0" hangingPunct="1">
                        <a:defRPr sz="1800" b="1" kern="1200">
                          <a:solidFill>
                            <a:schemeClr val="dk1"/>
                          </a:solidFill>
                          <a:latin typeface="Times New Roman"/>
                          <a:ea typeface="微軟正黑體"/>
                        </a:defRPr>
                      </a:lvl3pPr>
                      <a:lvl4pPr marL="1371600" algn="l" defTabSz="914400" rtl="0" eaLnBrk="1" latinLnBrk="0" hangingPunct="1">
                        <a:defRPr sz="1800" b="1" kern="1200">
                          <a:solidFill>
                            <a:schemeClr val="dk1"/>
                          </a:solidFill>
                          <a:latin typeface="Times New Roman"/>
                          <a:ea typeface="微軟正黑體"/>
                        </a:defRPr>
                      </a:lvl4pPr>
                      <a:lvl5pPr marL="1828800" algn="l" defTabSz="914400" rtl="0" eaLnBrk="1" latinLnBrk="0" hangingPunct="1">
                        <a:defRPr sz="1800" b="1" kern="1200">
                          <a:solidFill>
                            <a:schemeClr val="dk1"/>
                          </a:solidFill>
                          <a:latin typeface="Times New Roman"/>
                          <a:ea typeface="微軟正黑體"/>
                        </a:defRPr>
                      </a:lvl5pPr>
                      <a:lvl6pPr marL="2286000" algn="l" defTabSz="914400" rtl="0" eaLnBrk="1" latinLnBrk="0" hangingPunct="1">
                        <a:defRPr sz="1800" b="1" kern="1200">
                          <a:solidFill>
                            <a:schemeClr val="dk1"/>
                          </a:solidFill>
                          <a:latin typeface="Times New Roman"/>
                          <a:ea typeface="微軟正黑體"/>
                        </a:defRPr>
                      </a:lvl6pPr>
                      <a:lvl7pPr marL="2743200" algn="l" defTabSz="914400" rtl="0" eaLnBrk="1" latinLnBrk="0" hangingPunct="1">
                        <a:defRPr sz="1800" b="1" kern="1200">
                          <a:solidFill>
                            <a:schemeClr val="dk1"/>
                          </a:solidFill>
                          <a:latin typeface="Times New Roman"/>
                          <a:ea typeface="微軟正黑體"/>
                        </a:defRPr>
                      </a:lvl7pPr>
                      <a:lvl8pPr marL="3200400" algn="l" defTabSz="914400" rtl="0" eaLnBrk="1" latinLnBrk="0" hangingPunct="1">
                        <a:defRPr sz="1800" b="1" kern="1200">
                          <a:solidFill>
                            <a:schemeClr val="dk1"/>
                          </a:solidFill>
                          <a:latin typeface="Times New Roman"/>
                          <a:ea typeface="微軟正黑體"/>
                        </a:defRPr>
                      </a:lvl8pPr>
                      <a:lvl9pPr marL="3657600" algn="l" defTabSz="914400" rtl="0" eaLnBrk="1" latinLnBrk="0" hangingPunct="1">
                        <a:defRPr sz="1800" b="1" kern="1200">
                          <a:solidFill>
                            <a:schemeClr val="dk1"/>
                          </a:solidFill>
                          <a:latin typeface="Times New Roman"/>
                          <a:ea typeface="微軟正黑體"/>
                        </a:defRPr>
                      </a:lvl9pPr>
                    </a:lstStyle>
                    <a:p>
                      <a:r>
                        <a:rPr lang="zh-TW" altLang="en-US" sz="1100" dirty="0"/>
                        <a:t>病人姓名</a:t>
                      </a:r>
                      <a:endParaRPr lang="en-US" sz="1100" dirty="0"/>
                    </a:p>
                  </a:txBody>
                  <a:tcPr marL="57040" marR="57040" marT="28520" marB="28520" anchor="ctr">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b="1" kern="1200">
                          <a:solidFill>
                            <a:schemeClr val="dk1"/>
                          </a:solidFill>
                          <a:latin typeface="Times New Roman"/>
                          <a:ea typeface="微軟正黑體"/>
                        </a:defRPr>
                      </a:lvl1pPr>
                      <a:lvl2pPr marL="457200" algn="l" defTabSz="914400" rtl="0" eaLnBrk="1" latinLnBrk="0" hangingPunct="1">
                        <a:defRPr sz="1800" b="1" kern="1200">
                          <a:solidFill>
                            <a:schemeClr val="dk1"/>
                          </a:solidFill>
                          <a:latin typeface="Times New Roman"/>
                          <a:ea typeface="微軟正黑體"/>
                        </a:defRPr>
                      </a:lvl2pPr>
                      <a:lvl3pPr marL="914400" algn="l" defTabSz="914400" rtl="0" eaLnBrk="1" latinLnBrk="0" hangingPunct="1">
                        <a:defRPr sz="1800" b="1" kern="1200">
                          <a:solidFill>
                            <a:schemeClr val="dk1"/>
                          </a:solidFill>
                          <a:latin typeface="Times New Roman"/>
                          <a:ea typeface="微軟正黑體"/>
                        </a:defRPr>
                      </a:lvl3pPr>
                      <a:lvl4pPr marL="1371600" algn="l" defTabSz="914400" rtl="0" eaLnBrk="1" latinLnBrk="0" hangingPunct="1">
                        <a:defRPr sz="1800" b="1" kern="1200">
                          <a:solidFill>
                            <a:schemeClr val="dk1"/>
                          </a:solidFill>
                          <a:latin typeface="Times New Roman"/>
                          <a:ea typeface="微軟正黑體"/>
                        </a:defRPr>
                      </a:lvl4pPr>
                      <a:lvl5pPr marL="1828800" algn="l" defTabSz="914400" rtl="0" eaLnBrk="1" latinLnBrk="0" hangingPunct="1">
                        <a:defRPr sz="1800" b="1" kern="1200">
                          <a:solidFill>
                            <a:schemeClr val="dk1"/>
                          </a:solidFill>
                          <a:latin typeface="Times New Roman"/>
                          <a:ea typeface="微軟正黑體"/>
                        </a:defRPr>
                      </a:lvl5pPr>
                      <a:lvl6pPr marL="2286000" algn="l" defTabSz="914400" rtl="0" eaLnBrk="1" latinLnBrk="0" hangingPunct="1">
                        <a:defRPr sz="1800" b="1" kern="1200">
                          <a:solidFill>
                            <a:schemeClr val="dk1"/>
                          </a:solidFill>
                          <a:latin typeface="Times New Roman"/>
                          <a:ea typeface="微軟正黑體"/>
                        </a:defRPr>
                      </a:lvl6pPr>
                      <a:lvl7pPr marL="2743200" algn="l" defTabSz="914400" rtl="0" eaLnBrk="1" latinLnBrk="0" hangingPunct="1">
                        <a:defRPr sz="1800" b="1" kern="1200">
                          <a:solidFill>
                            <a:schemeClr val="dk1"/>
                          </a:solidFill>
                          <a:latin typeface="Times New Roman"/>
                          <a:ea typeface="微軟正黑體"/>
                        </a:defRPr>
                      </a:lvl7pPr>
                      <a:lvl8pPr marL="3200400" algn="l" defTabSz="914400" rtl="0" eaLnBrk="1" latinLnBrk="0" hangingPunct="1">
                        <a:defRPr sz="1800" b="1" kern="1200">
                          <a:solidFill>
                            <a:schemeClr val="dk1"/>
                          </a:solidFill>
                          <a:latin typeface="Times New Roman"/>
                          <a:ea typeface="微軟正黑體"/>
                        </a:defRPr>
                      </a:lvl8pPr>
                      <a:lvl9pPr marL="3657600" algn="l" defTabSz="914400" rtl="0" eaLnBrk="1" latinLnBrk="0" hangingPunct="1">
                        <a:defRPr sz="1800" b="1" kern="1200">
                          <a:solidFill>
                            <a:schemeClr val="dk1"/>
                          </a:solidFill>
                          <a:latin typeface="Times New Roman"/>
                          <a:ea typeface="微軟正黑體"/>
                        </a:defRPr>
                      </a:lvl9pPr>
                    </a:lstStyle>
                    <a:p>
                      <a:r>
                        <a:rPr lang="zh-TW" altLang="en-US" sz="1100" dirty="0"/>
                        <a:t>性別</a:t>
                      </a:r>
                      <a:endParaRPr lang="en-US" sz="1100" dirty="0"/>
                    </a:p>
                  </a:txBody>
                  <a:tcPr marL="57040" marR="57040" marT="28520" marB="28520" anchor="ctr">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b="1" kern="1200">
                          <a:solidFill>
                            <a:schemeClr val="dk1"/>
                          </a:solidFill>
                          <a:latin typeface="Times New Roman"/>
                          <a:ea typeface="微軟正黑體"/>
                        </a:defRPr>
                      </a:lvl1pPr>
                      <a:lvl2pPr marL="457200" algn="l" defTabSz="914400" rtl="0" eaLnBrk="1" latinLnBrk="0" hangingPunct="1">
                        <a:defRPr sz="1800" b="1" kern="1200">
                          <a:solidFill>
                            <a:schemeClr val="dk1"/>
                          </a:solidFill>
                          <a:latin typeface="Times New Roman"/>
                          <a:ea typeface="微軟正黑體"/>
                        </a:defRPr>
                      </a:lvl2pPr>
                      <a:lvl3pPr marL="914400" algn="l" defTabSz="914400" rtl="0" eaLnBrk="1" latinLnBrk="0" hangingPunct="1">
                        <a:defRPr sz="1800" b="1" kern="1200">
                          <a:solidFill>
                            <a:schemeClr val="dk1"/>
                          </a:solidFill>
                          <a:latin typeface="Times New Roman"/>
                          <a:ea typeface="微軟正黑體"/>
                        </a:defRPr>
                      </a:lvl3pPr>
                      <a:lvl4pPr marL="1371600" algn="l" defTabSz="914400" rtl="0" eaLnBrk="1" latinLnBrk="0" hangingPunct="1">
                        <a:defRPr sz="1800" b="1" kern="1200">
                          <a:solidFill>
                            <a:schemeClr val="dk1"/>
                          </a:solidFill>
                          <a:latin typeface="Times New Roman"/>
                          <a:ea typeface="微軟正黑體"/>
                        </a:defRPr>
                      </a:lvl4pPr>
                      <a:lvl5pPr marL="1828800" algn="l" defTabSz="914400" rtl="0" eaLnBrk="1" latinLnBrk="0" hangingPunct="1">
                        <a:defRPr sz="1800" b="1" kern="1200">
                          <a:solidFill>
                            <a:schemeClr val="dk1"/>
                          </a:solidFill>
                          <a:latin typeface="Times New Roman"/>
                          <a:ea typeface="微軟正黑體"/>
                        </a:defRPr>
                      </a:lvl5pPr>
                      <a:lvl6pPr marL="2286000" algn="l" defTabSz="914400" rtl="0" eaLnBrk="1" latinLnBrk="0" hangingPunct="1">
                        <a:defRPr sz="1800" b="1" kern="1200">
                          <a:solidFill>
                            <a:schemeClr val="dk1"/>
                          </a:solidFill>
                          <a:latin typeface="Times New Roman"/>
                          <a:ea typeface="微軟正黑體"/>
                        </a:defRPr>
                      </a:lvl6pPr>
                      <a:lvl7pPr marL="2743200" algn="l" defTabSz="914400" rtl="0" eaLnBrk="1" latinLnBrk="0" hangingPunct="1">
                        <a:defRPr sz="1800" b="1" kern="1200">
                          <a:solidFill>
                            <a:schemeClr val="dk1"/>
                          </a:solidFill>
                          <a:latin typeface="Times New Roman"/>
                          <a:ea typeface="微軟正黑體"/>
                        </a:defRPr>
                      </a:lvl7pPr>
                      <a:lvl8pPr marL="3200400" algn="l" defTabSz="914400" rtl="0" eaLnBrk="1" latinLnBrk="0" hangingPunct="1">
                        <a:defRPr sz="1800" b="1" kern="1200">
                          <a:solidFill>
                            <a:schemeClr val="dk1"/>
                          </a:solidFill>
                          <a:latin typeface="Times New Roman"/>
                          <a:ea typeface="微軟正黑體"/>
                        </a:defRPr>
                      </a:lvl8pPr>
                      <a:lvl9pPr marL="3657600" algn="l" defTabSz="914400" rtl="0" eaLnBrk="1" latinLnBrk="0" hangingPunct="1">
                        <a:defRPr sz="1800" b="1" kern="1200">
                          <a:solidFill>
                            <a:schemeClr val="dk1"/>
                          </a:solidFill>
                          <a:latin typeface="Times New Roman"/>
                          <a:ea typeface="微軟正黑體"/>
                        </a:defRPr>
                      </a:lvl9pPr>
                    </a:lstStyle>
                    <a:p>
                      <a:r>
                        <a:rPr lang="zh-TW" altLang="en-US" sz="1100" dirty="0"/>
                        <a:t>血型</a:t>
                      </a:r>
                      <a:endParaRPr lang="en-US" sz="1100" dirty="0"/>
                    </a:p>
                  </a:txBody>
                  <a:tcPr marL="57040" marR="57040" marT="28520" marB="28520" anchor="ctr">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extLst>
                  <a:ext uri="{0D108BD9-81ED-4DB2-BD59-A6C34878D82A}">
                    <a16:rowId xmlns:a16="http://schemas.microsoft.com/office/drawing/2014/main" val="565732069"/>
                  </a:ext>
                </a:extLst>
              </a:tr>
              <a:tr h="344907">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P001</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張藝凡</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女</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A</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extLst>
                  <a:ext uri="{0D108BD9-81ED-4DB2-BD59-A6C34878D82A}">
                    <a16:rowId xmlns:a16="http://schemas.microsoft.com/office/drawing/2014/main" val="4094969740"/>
                  </a:ext>
                </a:extLst>
              </a:tr>
              <a:tr h="454809">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P002</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dirty="0"/>
                        <a:t>林雅婷</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女</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B</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extLst>
                  <a:ext uri="{0D108BD9-81ED-4DB2-BD59-A6C34878D82A}">
                    <a16:rowId xmlns:a16="http://schemas.microsoft.com/office/drawing/2014/main" val="3406282779"/>
                  </a:ext>
                </a:extLst>
              </a:tr>
              <a:tr h="476085">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P003</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陳志鴻</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dirty="0"/>
                        <a:t>男</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O</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extLst>
                  <a:ext uri="{0D108BD9-81ED-4DB2-BD59-A6C34878D82A}">
                    <a16:rowId xmlns:a16="http://schemas.microsoft.com/office/drawing/2014/main" val="3667844722"/>
                  </a:ext>
                </a:extLst>
              </a:tr>
              <a:tr h="476085">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P004</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葉佳慧</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dirty="0"/>
                        <a:t>女</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B</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extLst>
                  <a:ext uri="{0D108BD9-81ED-4DB2-BD59-A6C34878D82A}">
                    <a16:rowId xmlns:a16="http://schemas.microsoft.com/office/drawing/2014/main" val="2070627072"/>
                  </a:ext>
                </a:extLst>
              </a:tr>
              <a:tr h="476085">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P005</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王明宏</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男</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O</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extLst>
                  <a:ext uri="{0D108BD9-81ED-4DB2-BD59-A6C34878D82A}">
                    <a16:rowId xmlns:a16="http://schemas.microsoft.com/office/drawing/2014/main" val="533893422"/>
                  </a:ext>
                </a:extLst>
              </a:tr>
              <a:tr h="476085">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P006</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李小美</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dirty="0"/>
                        <a:t>女</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AB</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extLst>
                  <a:ext uri="{0D108BD9-81ED-4DB2-BD59-A6C34878D82A}">
                    <a16:rowId xmlns:a16="http://schemas.microsoft.com/office/drawing/2014/main" val="2798718977"/>
                  </a:ext>
                </a:extLst>
              </a:tr>
              <a:tr h="476085">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P007</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吳大勇</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男</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A</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extLst>
                  <a:ext uri="{0D108BD9-81ED-4DB2-BD59-A6C34878D82A}">
                    <a16:rowId xmlns:a16="http://schemas.microsoft.com/office/drawing/2014/main" val="4034139180"/>
                  </a:ext>
                </a:extLst>
              </a:tr>
              <a:tr h="476085">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P008</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黃美麗</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女</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O</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extLst>
                  <a:ext uri="{0D108BD9-81ED-4DB2-BD59-A6C34878D82A}">
                    <a16:rowId xmlns:a16="http://schemas.microsoft.com/office/drawing/2014/main" val="1780130466"/>
                  </a:ext>
                </a:extLst>
              </a:tr>
              <a:tr h="476085">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P009</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劉偉雄</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男</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AB</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extLst>
                  <a:ext uri="{0D108BD9-81ED-4DB2-BD59-A6C34878D82A}">
                    <a16:rowId xmlns:a16="http://schemas.microsoft.com/office/drawing/2014/main" val="1306059032"/>
                  </a:ext>
                </a:extLst>
              </a:tr>
              <a:tr h="476085">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P010</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馬小芳</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女</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A</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extLst>
                  <a:ext uri="{0D108BD9-81ED-4DB2-BD59-A6C34878D82A}">
                    <a16:rowId xmlns:a16="http://schemas.microsoft.com/office/drawing/2014/main" val="1166029967"/>
                  </a:ext>
                </a:extLst>
              </a:tr>
            </a:tbl>
          </a:graphicData>
        </a:graphic>
      </p:graphicFrame>
      <p:sp>
        <p:nvSpPr>
          <p:cNvPr id="11" name="文字方塊 10">
            <a:extLst>
              <a:ext uri="{FF2B5EF4-FFF2-40B4-BE49-F238E27FC236}">
                <a16:creationId xmlns:a16="http://schemas.microsoft.com/office/drawing/2014/main" id="{B3A89388-79CC-0001-0301-E61E64E6A5CC}"/>
              </a:ext>
            </a:extLst>
          </p:cNvPr>
          <p:cNvSpPr txBox="1"/>
          <p:nvPr/>
        </p:nvSpPr>
        <p:spPr>
          <a:xfrm>
            <a:off x="941562" y="434565"/>
            <a:ext cx="796704" cy="369332"/>
          </a:xfrm>
          <a:prstGeom prst="rect">
            <a:avLst/>
          </a:prstGeom>
          <a:noFill/>
        </p:spPr>
        <p:txBody>
          <a:bodyPr wrap="square" rtlCol="0">
            <a:spAutoFit/>
          </a:bodyPr>
          <a:lstStyle/>
          <a:p>
            <a:r>
              <a:rPr lang="zh-TW" altLang="en-US" b="1" dirty="0"/>
              <a:t>病人</a:t>
            </a:r>
          </a:p>
        </p:txBody>
      </p:sp>
    </p:spTree>
    <p:extLst>
      <p:ext uri="{BB962C8B-B14F-4D97-AF65-F5344CB8AC3E}">
        <p14:creationId xmlns:p14="http://schemas.microsoft.com/office/powerpoint/2010/main" val="1588245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D6D37EC-632F-E351-AC30-1B5AAA55D12A}"/>
              </a:ext>
            </a:extLst>
          </p:cNvPr>
          <p:cNvSpPr txBox="1"/>
          <p:nvPr/>
        </p:nvSpPr>
        <p:spPr>
          <a:xfrm>
            <a:off x="10366217" y="1240326"/>
            <a:ext cx="1077364" cy="3785652"/>
          </a:xfrm>
          <a:prstGeom prst="rect">
            <a:avLst/>
          </a:prstGeom>
          <a:noFill/>
        </p:spPr>
        <p:txBody>
          <a:bodyPr wrap="square" rtlCol="0">
            <a:spAutoFit/>
          </a:bodyPr>
          <a:lstStyle/>
          <a:p>
            <a:r>
              <a:rPr lang="zh-TW" altLang="en-US" sz="4800" b="1" dirty="0">
                <a:solidFill>
                  <a:schemeClr val="accent5">
                    <a:lumMod val="50000"/>
                  </a:schemeClr>
                </a:solidFill>
                <a:sym typeface="Webdings" panose="05030102010509060703" pitchFamily="18" charset="2"/>
              </a:rPr>
              <a:t></a:t>
            </a:r>
            <a:endParaRPr lang="zh-TW" altLang="en-US" sz="4800" b="1" dirty="0">
              <a:solidFill>
                <a:schemeClr val="accent5">
                  <a:lumMod val="50000"/>
                </a:schemeClr>
              </a:solidFill>
            </a:endParaRPr>
          </a:p>
          <a:p>
            <a:r>
              <a:rPr lang="zh-TW" altLang="en-US" sz="4800" b="1" dirty="0">
                <a:solidFill>
                  <a:schemeClr val="accent5">
                    <a:lumMod val="50000"/>
                  </a:schemeClr>
                </a:solidFill>
                <a:sym typeface="Webdings" panose="05030102010509060703" pitchFamily="18" charset="2"/>
              </a:rPr>
              <a:t> </a:t>
            </a:r>
            <a:r>
              <a:rPr lang="en-US" altLang="zh-TW" sz="4800" b="1" dirty="0">
                <a:solidFill>
                  <a:schemeClr val="accent5">
                    <a:lumMod val="50000"/>
                  </a:schemeClr>
                </a:solidFill>
                <a:sym typeface="Webdings" panose="05030102010509060703" pitchFamily="18" charset="2"/>
              </a:rPr>
              <a:t>3</a:t>
            </a:r>
            <a:r>
              <a:rPr lang="zh-TW" altLang="en-US" sz="4800" b="1" dirty="0">
                <a:solidFill>
                  <a:schemeClr val="accent5">
                    <a:lumMod val="50000"/>
                  </a:schemeClr>
                </a:solidFill>
                <a:sym typeface="Webdings" panose="05030102010509060703" pitchFamily="18" charset="2"/>
              </a:rPr>
              <a:t>ＮＦ</a:t>
            </a:r>
            <a:endParaRPr lang="zh-TW" altLang="en-US" sz="4800" b="1" dirty="0">
              <a:solidFill>
                <a:schemeClr val="accent5">
                  <a:lumMod val="50000"/>
                </a:schemeClr>
              </a:solidFill>
            </a:endParaRPr>
          </a:p>
        </p:txBody>
      </p:sp>
      <p:pic>
        <p:nvPicPr>
          <p:cNvPr id="2" name="圖片 1">
            <a:extLst>
              <a:ext uri="{FF2B5EF4-FFF2-40B4-BE49-F238E27FC236}">
                <a16:creationId xmlns:a16="http://schemas.microsoft.com/office/drawing/2014/main" id="{BAC65377-71DF-7716-F2EC-BF9BD7C18F6E}"/>
              </a:ext>
            </a:extLst>
          </p:cNvPr>
          <p:cNvPicPr>
            <a:picLocks noChangeAspect="1"/>
          </p:cNvPicPr>
          <p:nvPr/>
        </p:nvPicPr>
        <p:blipFill>
          <a:blip r:embed="rId2"/>
          <a:stretch>
            <a:fillRect/>
          </a:stretch>
        </p:blipFill>
        <p:spPr>
          <a:xfrm>
            <a:off x="5887043" y="597530"/>
            <a:ext cx="3832289" cy="5758003"/>
          </a:xfrm>
          <a:prstGeom prst="rect">
            <a:avLst/>
          </a:prstGeom>
        </p:spPr>
      </p:pic>
      <p:sp>
        <p:nvSpPr>
          <p:cNvPr id="9" name="文字方塊 8">
            <a:extLst>
              <a:ext uri="{FF2B5EF4-FFF2-40B4-BE49-F238E27FC236}">
                <a16:creationId xmlns:a16="http://schemas.microsoft.com/office/drawing/2014/main" id="{B2CCB0FC-0001-9FE8-8429-0DE74C609532}"/>
              </a:ext>
            </a:extLst>
          </p:cNvPr>
          <p:cNvSpPr txBox="1"/>
          <p:nvPr/>
        </p:nvSpPr>
        <p:spPr>
          <a:xfrm>
            <a:off x="5223851" y="353085"/>
            <a:ext cx="796704" cy="646331"/>
          </a:xfrm>
          <a:prstGeom prst="rect">
            <a:avLst/>
          </a:prstGeom>
          <a:noFill/>
        </p:spPr>
        <p:txBody>
          <a:bodyPr wrap="square" rtlCol="0">
            <a:spAutoFit/>
          </a:bodyPr>
          <a:lstStyle/>
          <a:p>
            <a:r>
              <a:rPr lang="zh-TW" altLang="en-US" b="1" dirty="0"/>
              <a:t>處方內容</a:t>
            </a:r>
          </a:p>
        </p:txBody>
      </p:sp>
      <p:graphicFrame>
        <p:nvGraphicFramePr>
          <p:cNvPr id="10" name="表格 9">
            <a:extLst>
              <a:ext uri="{FF2B5EF4-FFF2-40B4-BE49-F238E27FC236}">
                <a16:creationId xmlns:a16="http://schemas.microsoft.com/office/drawing/2014/main" id="{E8E0F7B2-DC9E-509F-99BE-547B4703534B}"/>
              </a:ext>
            </a:extLst>
          </p:cNvPr>
          <p:cNvGraphicFramePr>
            <a:graphicFrameLocks noGrp="1"/>
          </p:cNvGraphicFramePr>
          <p:nvPr/>
        </p:nvGraphicFramePr>
        <p:xfrm>
          <a:off x="1109804" y="1019867"/>
          <a:ext cx="4050671" cy="5007673"/>
        </p:xfrm>
        <a:graphic>
          <a:graphicData uri="http://schemas.openxmlformats.org/drawingml/2006/table">
            <a:tbl>
              <a:tblPr firstRow="1" bandRow="1"/>
              <a:tblGrid>
                <a:gridCol w="1228983">
                  <a:extLst>
                    <a:ext uri="{9D8B030D-6E8A-4147-A177-3AD203B41FA5}">
                      <a16:colId xmlns:a16="http://schemas.microsoft.com/office/drawing/2014/main" val="2282436186"/>
                    </a:ext>
                  </a:extLst>
                </a:gridCol>
                <a:gridCol w="796352">
                  <a:extLst>
                    <a:ext uri="{9D8B030D-6E8A-4147-A177-3AD203B41FA5}">
                      <a16:colId xmlns:a16="http://schemas.microsoft.com/office/drawing/2014/main" val="1913942666"/>
                    </a:ext>
                  </a:extLst>
                </a:gridCol>
                <a:gridCol w="1012668">
                  <a:extLst>
                    <a:ext uri="{9D8B030D-6E8A-4147-A177-3AD203B41FA5}">
                      <a16:colId xmlns:a16="http://schemas.microsoft.com/office/drawing/2014/main" val="563896107"/>
                    </a:ext>
                  </a:extLst>
                </a:gridCol>
                <a:gridCol w="1012668">
                  <a:extLst>
                    <a:ext uri="{9D8B030D-6E8A-4147-A177-3AD203B41FA5}">
                      <a16:colId xmlns:a16="http://schemas.microsoft.com/office/drawing/2014/main" val="2842179371"/>
                    </a:ext>
                  </a:extLst>
                </a:gridCol>
              </a:tblGrid>
              <a:tr h="399277">
                <a:tc>
                  <a:txBody>
                    <a:bodyPr/>
                    <a:lstStyle>
                      <a:lvl1pPr marL="0" algn="l" defTabSz="914400" rtl="0" eaLnBrk="1" latinLnBrk="0" hangingPunct="1">
                        <a:defRPr sz="1800" b="1" kern="1200">
                          <a:solidFill>
                            <a:schemeClr val="dk1"/>
                          </a:solidFill>
                          <a:latin typeface="Times New Roman"/>
                          <a:ea typeface="微軟正黑體"/>
                        </a:defRPr>
                      </a:lvl1pPr>
                      <a:lvl2pPr marL="457200" algn="l" defTabSz="914400" rtl="0" eaLnBrk="1" latinLnBrk="0" hangingPunct="1">
                        <a:defRPr sz="1800" b="1" kern="1200">
                          <a:solidFill>
                            <a:schemeClr val="dk1"/>
                          </a:solidFill>
                          <a:latin typeface="Times New Roman"/>
                          <a:ea typeface="微軟正黑體"/>
                        </a:defRPr>
                      </a:lvl2pPr>
                      <a:lvl3pPr marL="914400" algn="l" defTabSz="914400" rtl="0" eaLnBrk="1" latinLnBrk="0" hangingPunct="1">
                        <a:defRPr sz="1800" b="1" kern="1200">
                          <a:solidFill>
                            <a:schemeClr val="dk1"/>
                          </a:solidFill>
                          <a:latin typeface="Times New Roman"/>
                          <a:ea typeface="微軟正黑體"/>
                        </a:defRPr>
                      </a:lvl3pPr>
                      <a:lvl4pPr marL="1371600" algn="l" defTabSz="914400" rtl="0" eaLnBrk="1" latinLnBrk="0" hangingPunct="1">
                        <a:defRPr sz="1800" b="1" kern="1200">
                          <a:solidFill>
                            <a:schemeClr val="dk1"/>
                          </a:solidFill>
                          <a:latin typeface="Times New Roman"/>
                          <a:ea typeface="微軟正黑體"/>
                        </a:defRPr>
                      </a:lvl4pPr>
                      <a:lvl5pPr marL="1828800" algn="l" defTabSz="914400" rtl="0" eaLnBrk="1" latinLnBrk="0" hangingPunct="1">
                        <a:defRPr sz="1800" b="1" kern="1200">
                          <a:solidFill>
                            <a:schemeClr val="dk1"/>
                          </a:solidFill>
                          <a:latin typeface="Times New Roman"/>
                          <a:ea typeface="微軟正黑體"/>
                        </a:defRPr>
                      </a:lvl5pPr>
                      <a:lvl6pPr marL="2286000" algn="l" defTabSz="914400" rtl="0" eaLnBrk="1" latinLnBrk="0" hangingPunct="1">
                        <a:defRPr sz="1800" b="1" kern="1200">
                          <a:solidFill>
                            <a:schemeClr val="dk1"/>
                          </a:solidFill>
                          <a:latin typeface="Times New Roman"/>
                          <a:ea typeface="微軟正黑體"/>
                        </a:defRPr>
                      </a:lvl6pPr>
                      <a:lvl7pPr marL="2743200" algn="l" defTabSz="914400" rtl="0" eaLnBrk="1" latinLnBrk="0" hangingPunct="1">
                        <a:defRPr sz="1800" b="1" kern="1200">
                          <a:solidFill>
                            <a:schemeClr val="dk1"/>
                          </a:solidFill>
                          <a:latin typeface="Times New Roman"/>
                          <a:ea typeface="微軟正黑體"/>
                        </a:defRPr>
                      </a:lvl7pPr>
                      <a:lvl8pPr marL="3200400" algn="l" defTabSz="914400" rtl="0" eaLnBrk="1" latinLnBrk="0" hangingPunct="1">
                        <a:defRPr sz="1800" b="1" kern="1200">
                          <a:solidFill>
                            <a:schemeClr val="dk1"/>
                          </a:solidFill>
                          <a:latin typeface="Times New Roman"/>
                          <a:ea typeface="微軟正黑體"/>
                        </a:defRPr>
                      </a:lvl8pPr>
                      <a:lvl9pPr marL="3657600" algn="l" defTabSz="914400" rtl="0" eaLnBrk="1" latinLnBrk="0" hangingPunct="1">
                        <a:defRPr sz="1800" b="1" kern="1200">
                          <a:solidFill>
                            <a:schemeClr val="dk1"/>
                          </a:solidFill>
                          <a:latin typeface="Times New Roman"/>
                          <a:ea typeface="微軟正黑體"/>
                        </a:defRPr>
                      </a:lvl9pPr>
                    </a:lstStyle>
                    <a:p>
                      <a:r>
                        <a:rPr lang="zh-TW" altLang="en-US" sz="1100" dirty="0"/>
                        <a:t>病例號碼</a:t>
                      </a:r>
                      <a:endParaRPr lang="en-US" sz="1100" dirty="0"/>
                    </a:p>
                  </a:txBody>
                  <a:tcPr marL="57040" marR="57040" marT="28520" marB="28520" anchor="ctr">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b="1" kern="1200">
                          <a:solidFill>
                            <a:schemeClr val="dk1"/>
                          </a:solidFill>
                          <a:latin typeface="Times New Roman"/>
                          <a:ea typeface="微軟正黑體"/>
                        </a:defRPr>
                      </a:lvl1pPr>
                      <a:lvl2pPr marL="457200" algn="l" defTabSz="914400" rtl="0" eaLnBrk="1" latinLnBrk="0" hangingPunct="1">
                        <a:defRPr sz="1800" b="1" kern="1200">
                          <a:solidFill>
                            <a:schemeClr val="dk1"/>
                          </a:solidFill>
                          <a:latin typeface="Times New Roman"/>
                          <a:ea typeface="微軟正黑體"/>
                        </a:defRPr>
                      </a:lvl2pPr>
                      <a:lvl3pPr marL="914400" algn="l" defTabSz="914400" rtl="0" eaLnBrk="1" latinLnBrk="0" hangingPunct="1">
                        <a:defRPr sz="1800" b="1" kern="1200">
                          <a:solidFill>
                            <a:schemeClr val="dk1"/>
                          </a:solidFill>
                          <a:latin typeface="Times New Roman"/>
                          <a:ea typeface="微軟正黑體"/>
                        </a:defRPr>
                      </a:lvl3pPr>
                      <a:lvl4pPr marL="1371600" algn="l" defTabSz="914400" rtl="0" eaLnBrk="1" latinLnBrk="0" hangingPunct="1">
                        <a:defRPr sz="1800" b="1" kern="1200">
                          <a:solidFill>
                            <a:schemeClr val="dk1"/>
                          </a:solidFill>
                          <a:latin typeface="Times New Roman"/>
                          <a:ea typeface="微軟正黑體"/>
                        </a:defRPr>
                      </a:lvl4pPr>
                      <a:lvl5pPr marL="1828800" algn="l" defTabSz="914400" rtl="0" eaLnBrk="1" latinLnBrk="0" hangingPunct="1">
                        <a:defRPr sz="1800" b="1" kern="1200">
                          <a:solidFill>
                            <a:schemeClr val="dk1"/>
                          </a:solidFill>
                          <a:latin typeface="Times New Roman"/>
                          <a:ea typeface="微軟正黑體"/>
                        </a:defRPr>
                      </a:lvl5pPr>
                      <a:lvl6pPr marL="2286000" algn="l" defTabSz="914400" rtl="0" eaLnBrk="1" latinLnBrk="0" hangingPunct="1">
                        <a:defRPr sz="1800" b="1" kern="1200">
                          <a:solidFill>
                            <a:schemeClr val="dk1"/>
                          </a:solidFill>
                          <a:latin typeface="Times New Roman"/>
                          <a:ea typeface="微軟正黑體"/>
                        </a:defRPr>
                      </a:lvl6pPr>
                      <a:lvl7pPr marL="2743200" algn="l" defTabSz="914400" rtl="0" eaLnBrk="1" latinLnBrk="0" hangingPunct="1">
                        <a:defRPr sz="1800" b="1" kern="1200">
                          <a:solidFill>
                            <a:schemeClr val="dk1"/>
                          </a:solidFill>
                          <a:latin typeface="Times New Roman"/>
                          <a:ea typeface="微軟正黑體"/>
                        </a:defRPr>
                      </a:lvl7pPr>
                      <a:lvl8pPr marL="3200400" algn="l" defTabSz="914400" rtl="0" eaLnBrk="1" latinLnBrk="0" hangingPunct="1">
                        <a:defRPr sz="1800" b="1" kern="1200">
                          <a:solidFill>
                            <a:schemeClr val="dk1"/>
                          </a:solidFill>
                          <a:latin typeface="Times New Roman"/>
                          <a:ea typeface="微軟正黑體"/>
                        </a:defRPr>
                      </a:lvl8pPr>
                      <a:lvl9pPr marL="3657600" algn="l" defTabSz="914400" rtl="0" eaLnBrk="1" latinLnBrk="0" hangingPunct="1">
                        <a:defRPr sz="1800" b="1" kern="1200">
                          <a:solidFill>
                            <a:schemeClr val="dk1"/>
                          </a:solidFill>
                          <a:latin typeface="Times New Roman"/>
                          <a:ea typeface="微軟正黑體"/>
                        </a:defRPr>
                      </a:lvl9pPr>
                    </a:lstStyle>
                    <a:p>
                      <a:r>
                        <a:rPr lang="zh-TW" altLang="en-US" sz="1100" dirty="0"/>
                        <a:t>病人姓名</a:t>
                      </a:r>
                      <a:endParaRPr lang="en-US" sz="1100" dirty="0"/>
                    </a:p>
                  </a:txBody>
                  <a:tcPr marL="57040" marR="57040" marT="28520" marB="28520" anchor="ctr">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b="1" kern="1200">
                          <a:solidFill>
                            <a:schemeClr val="dk1"/>
                          </a:solidFill>
                          <a:latin typeface="Times New Roman"/>
                          <a:ea typeface="微軟正黑體"/>
                        </a:defRPr>
                      </a:lvl1pPr>
                      <a:lvl2pPr marL="457200" algn="l" defTabSz="914400" rtl="0" eaLnBrk="1" latinLnBrk="0" hangingPunct="1">
                        <a:defRPr sz="1800" b="1" kern="1200">
                          <a:solidFill>
                            <a:schemeClr val="dk1"/>
                          </a:solidFill>
                          <a:latin typeface="Times New Roman"/>
                          <a:ea typeface="微軟正黑體"/>
                        </a:defRPr>
                      </a:lvl2pPr>
                      <a:lvl3pPr marL="914400" algn="l" defTabSz="914400" rtl="0" eaLnBrk="1" latinLnBrk="0" hangingPunct="1">
                        <a:defRPr sz="1800" b="1" kern="1200">
                          <a:solidFill>
                            <a:schemeClr val="dk1"/>
                          </a:solidFill>
                          <a:latin typeface="Times New Roman"/>
                          <a:ea typeface="微軟正黑體"/>
                        </a:defRPr>
                      </a:lvl3pPr>
                      <a:lvl4pPr marL="1371600" algn="l" defTabSz="914400" rtl="0" eaLnBrk="1" latinLnBrk="0" hangingPunct="1">
                        <a:defRPr sz="1800" b="1" kern="1200">
                          <a:solidFill>
                            <a:schemeClr val="dk1"/>
                          </a:solidFill>
                          <a:latin typeface="Times New Roman"/>
                          <a:ea typeface="微軟正黑體"/>
                        </a:defRPr>
                      </a:lvl4pPr>
                      <a:lvl5pPr marL="1828800" algn="l" defTabSz="914400" rtl="0" eaLnBrk="1" latinLnBrk="0" hangingPunct="1">
                        <a:defRPr sz="1800" b="1" kern="1200">
                          <a:solidFill>
                            <a:schemeClr val="dk1"/>
                          </a:solidFill>
                          <a:latin typeface="Times New Roman"/>
                          <a:ea typeface="微軟正黑體"/>
                        </a:defRPr>
                      </a:lvl5pPr>
                      <a:lvl6pPr marL="2286000" algn="l" defTabSz="914400" rtl="0" eaLnBrk="1" latinLnBrk="0" hangingPunct="1">
                        <a:defRPr sz="1800" b="1" kern="1200">
                          <a:solidFill>
                            <a:schemeClr val="dk1"/>
                          </a:solidFill>
                          <a:latin typeface="Times New Roman"/>
                          <a:ea typeface="微軟正黑體"/>
                        </a:defRPr>
                      </a:lvl6pPr>
                      <a:lvl7pPr marL="2743200" algn="l" defTabSz="914400" rtl="0" eaLnBrk="1" latinLnBrk="0" hangingPunct="1">
                        <a:defRPr sz="1800" b="1" kern="1200">
                          <a:solidFill>
                            <a:schemeClr val="dk1"/>
                          </a:solidFill>
                          <a:latin typeface="Times New Roman"/>
                          <a:ea typeface="微軟正黑體"/>
                        </a:defRPr>
                      </a:lvl7pPr>
                      <a:lvl8pPr marL="3200400" algn="l" defTabSz="914400" rtl="0" eaLnBrk="1" latinLnBrk="0" hangingPunct="1">
                        <a:defRPr sz="1800" b="1" kern="1200">
                          <a:solidFill>
                            <a:schemeClr val="dk1"/>
                          </a:solidFill>
                          <a:latin typeface="Times New Roman"/>
                          <a:ea typeface="微軟正黑體"/>
                        </a:defRPr>
                      </a:lvl8pPr>
                      <a:lvl9pPr marL="3657600" algn="l" defTabSz="914400" rtl="0" eaLnBrk="1" latinLnBrk="0" hangingPunct="1">
                        <a:defRPr sz="1800" b="1" kern="1200">
                          <a:solidFill>
                            <a:schemeClr val="dk1"/>
                          </a:solidFill>
                          <a:latin typeface="Times New Roman"/>
                          <a:ea typeface="微軟正黑體"/>
                        </a:defRPr>
                      </a:lvl9pPr>
                    </a:lstStyle>
                    <a:p>
                      <a:r>
                        <a:rPr lang="zh-TW" altLang="en-US" sz="1100" dirty="0"/>
                        <a:t>性別</a:t>
                      </a:r>
                      <a:endParaRPr lang="en-US" sz="1100" dirty="0"/>
                    </a:p>
                  </a:txBody>
                  <a:tcPr marL="57040" marR="57040" marT="28520" marB="28520" anchor="ctr">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b="1" kern="1200">
                          <a:solidFill>
                            <a:schemeClr val="dk1"/>
                          </a:solidFill>
                          <a:latin typeface="Times New Roman"/>
                          <a:ea typeface="微軟正黑體"/>
                        </a:defRPr>
                      </a:lvl1pPr>
                      <a:lvl2pPr marL="457200" algn="l" defTabSz="914400" rtl="0" eaLnBrk="1" latinLnBrk="0" hangingPunct="1">
                        <a:defRPr sz="1800" b="1" kern="1200">
                          <a:solidFill>
                            <a:schemeClr val="dk1"/>
                          </a:solidFill>
                          <a:latin typeface="Times New Roman"/>
                          <a:ea typeface="微軟正黑體"/>
                        </a:defRPr>
                      </a:lvl2pPr>
                      <a:lvl3pPr marL="914400" algn="l" defTabSz="914400" rtl="0" eaLnBrk="1" latinLnBrk="0" hangingPunct="1">
                        <a:defRPr sz="1800" b="1" kern="1200">
                          <a:solidFill>
                            <a:schemeClr val="dk1"/>
                          </a:solidFill>
                          <a:latin typeface="Times New Roman"/>
                          <a:ea typeface="微軟正黑體"/>
                        </a:defRPr>
                      </a:lvl3pPr>
                      <a:lvl4pPr marL="1371600" algn="l" defTabSz="914400" rtl="0" eaLnBrk="1" latinLnBrk="0" hangingPunct="1">
                        <a:defRPr sz="1800" b="1" kern="1200">
                          <a:solidFill>
                            <a:schemeClr val="dk1"/>
                          </a:solidFill>
                          <a:latin typeface="Times New Roman"/>
                          <a:ea typeface="微軟正黑體"/>
                        </a:defRPr>
                      </a:lvl4pPr>
                      <a:lvl5pPr marL="1828800" algn="l" defTabSz="914400" rtl="0" eaLnBrk="1" latinLnBrk="0" hangingPunct="1">
                        <a:defRPr sz="1800" b="1" kern="1200">
                          <a:solidFill>
                            <a:schemeClr val="dk1"/>
                          </a:solidFill>
                          <a:latin typeface="Times New Roman"/>
                          <a:ea typeface="微軟正黑體"/>
                        </a:defRPr>
                      </a:lvl5pPr>
                      <a:lvl6pPr marL="2286000" algn="l" defTabSz="914400" rtl="0" eaLnBrk="1" latinLnBrk="0" hangingPunct="1">
                        <a:defRPr sz="1800" b="1" kern="1200">
                          <a:solidFill>
                            <a:schemeClr val="dk1"/>
                          </a:solidFill>
                          <a:latin typeface="Times New Roman"/>
                          <a:ea typeface="微軟正黑體"/>
                        </a:defRPr>
                      </a:lvl6pPr>
                      <a:lvl7pPr marL="2743200" algn="l" defTabSz="914400" rtl="0" eaLnBrk="1" latinLnBrk="0" hangingPunct="1">
                        <a:defRPr sz="1800" b="1" kern="1200">
                          <a:solidFill>
                            <a:schemeClr val="dk1"/>
                          </a:solidFill>
                          <a:latin typeface="Times New Roman"/>
                          <a:ea typeface="微軟正黑體"/>
                        </a:defRPr>
                      </a:lvl7pPr>
                      <a:lvl8pPr marL="3200400" algn="l" defTabSz="914400" rtl="0" eaLnBrk="1" latinLnBrk="0" hangingPunct="1">
                        <a:defRPr sz="1800" b="1" kern="1200">
                          <a:solidFill>
                            <a:schemeClr val="dk1"/>
                          </a:solidFill>
                          <a:latin typeface="Times New Roman"/>
                          <a:ea typeface="微軟正黑體"/>
                        </a:defRPr>
                      </a:lvl8pPr>
                      <a:lvl9pPr marL="3657600" algn="l" defTabSz="914400" rtl="0" eaLnBrk="1" latinLnBrk="0" hangingPunct="1">
                        <a:defRPr sz="1800" b="1" kern="1200">
                          <a:solidFill>
                            <a:schemeClr val="dk1"/>
                          </a:solidFill>
                          <a:latin typeface="Times New Roman"/>
                          <a:ea typeface="微軟正黑體"/>
                        </a:defRPr>
                      </a:lvl9pPr>
                    </a:lstStyle>
                    <a:p>
                      <a:r>
                        <a:rPr lang="zh-TW" altLang="en-US" sz="1100" dirty="0"/>
                        <a:t>血型</a:t>
                      </a:r>
                      <a:endParaRPr lang="en-US" sz="1100" dirty="0"/>
                    </a:p>
                  </a:txBody>
                  <a:tcPr marL="57040" marR="57040" marT="28520" marB="28520" anchor="ctr">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extLst>
                  <a:ext uri="{0D108BD9-81ED-4DB2-BD59-A6C34878D82A}">
                    <a16:rowId xmlns:a16="http://schemas.microsoft.com/office/drawing/2014/main" val="565732069"/>
                  </a:ext>
                </a:extLst>
              </a:tr>
              <a:tr h="344907">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P001</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張藝凡</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女</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A</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extLst>
                  <a:ext uri="{0D108BD9-81ED-4DB2-BD59-A6C34878D82A}">
                    <a16:rowId xmlns:a16="http://schemas.microsoft.com/office/drawing/2014/main" val="4094969740"/>
                  </a:ext>
                </a:extLst>
              </a:tr>
              <a:tr h="454809">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P002</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dirty="0"/>
                        <a:t>林雅婷</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女</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B</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extLst>
                  <a:ext uri="{0D108BD9-81ED-4DB2-BD59-A6C34878D82A}">
                    <a16:rowId xmlns:a16="http://schemas.microsoft.com/office/drawing/2014/main" val="3406282779"/>
                  </a:ext>
                </a:extLst>
              </a:tr>
              <a:tr h="476085">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P003</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陳志鴻</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dirty="0"/>
                        <a:t>男</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O</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extLst>
                  <a:ext uri="{0D108BD9-81ED-4DB2-BD59-A6C34878D82A}">
                    <a16:rowId xmlns:a16="http://schemas.microsoft.com/office/drawing/2014/main" val="3667844722"/>
                  </a:ext>
                </a:extLst>
              </a:tr>
              <a:tr h="476085">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P004</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葉佳慧</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dirty="0"/>
                        <a:t>女</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B</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extLst>
                  <a:ext uri="{0D108BD9-81ED-4DB2-BD59-A6C34878D82A}">
                    <a16:rowId xmlns:a16="http://schemas.microsoft.com/office/drawing/2014/main" val="2070627072"/>
                  </a:ext>
                </a:extLst>
              </a:tr>
              <a:tr h="476085">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P005</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王明宏</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男</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O</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extLst>
                  <a:ext uri="{0D108BD9-81ED-4DB2-BD59-A6C34878D82A}">
                    <a16:rowId xmlns:a16="http://schemas.microsoft.com/office/drawing/2014/main" val="533893422"/>
                  </a:ext>
                </a:extLst>
              </a:tr>
              <a:tr h="476085">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P006</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李小美</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dirty="0"/>
                        <a:t>女</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AB</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extLst>
                  <a:ext uri="{0D108BD9-81ED-4DB2-BD59-A6C34878D82A}">
                    <a16:rowId xmlns:a16="http://schemas.microsoft.com/office/drawing/2014/main" val="2798718977"/>
                  </a:ext>
                </a:extLst>
              </a:tr>
              <a:tr h="476085">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P007</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吳大勇</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男</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A</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extLst>
                  <a:ext uri="{0D108BD9-81ED-4DB2-BD59-A6C34878D82A}">
                    <a16:rowId xmlns:a16="http://schemas.microsoft.com/office/drawing/2014/main" val="4034139180"/>
                  </a:ext>
                </a:extLst>
              </a:tr>
              <a:tr h="476085">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P008</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黃美麗</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女</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O</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extLst>
                  <a:ext uri="{0D108BD9-81ED-4DB2-BD59-A6C34878D82A}">
                    <a16:rowId xmlns:a16="http://schemas.microsoft.com/office/drawing/2014/main" val="1780130466"/>
                  </a:ext>
                </a:extLst>
              </a:tr>
              <a:tr h="476085">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P009</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劉偉雄</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男</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AB</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40000"/>
                      </a:srgbClr>
                    </a:solidFill>
                  </a:tcPr>
                </a:tc>
                <a:extLst>
                  <a:ext uri="{0D108BD9-81ED-4DB2-BD59-A6C34878D82A}">
                    <a16:rowId xmlns:a16="http://schemas.microsoft.com/office/drawing/2014/main" val="1306059032"/>
                  </a:ext>
                </a:extLst>
              </a:tr>
              <a:tr h="476085">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P010</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馬小芳</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zh-TW" altLang="en-US" sz="1100"/>
                        <a:t>女</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tc>
                  <a:txBody>
                    <a:bodyPr/>
                    <a:lstStyle>
                      <a:lvl1pPr marL="0" algn="l" defTabSz="914400" rtl="0" eaLnBrk="1" latinLnBrk="0" hangingPunct="1">
                        <a:defRPr sz="1800" kern="1200">
                          <a:solidFill>
                            <a:schemeClr val="dk1"/>
                          </a:solidFill>
                          <a:latin typeface="Times New Roman"/>
                          <a:ea typeface="微軟正黑體"/>
                        </a:defRPr>
                      </a:lvl1pPr>
                      <a:lvl2pPr marL="457200" algn="l" defTabSz="914400" rtl="0" eaLnBrk="1" latinLnBrk="0" hangingPunct="1">
                        <a:defRPr sz="1800" kern="1200">
                          <a:solidFill>
                            <a:schemeClr val="dk1"/>
                          </a:solidFill>
                          <a:latin typeface="Times New Roman"/>
                          <a:ea typeface="微軟正黑體"/>
                        </a:defRPr>
                      </a:lvl2pPr>
                      <a:lvl3pPr marL="914400" algn="l" defTabSz="914400" rtl="0" eaLnBrk="1" latinLnBrk="0" hangingPunct="1">
                        <a:defRPr sz="1800" kern="1200">
                          <a:solidFill>
                            <a:schemeClr val="dk1"/>
                          </a:solidFill>
                          <a:latin typeface="Times New Roman"/>
                          <a:ea typeface="微軟正黑體"/>
                        </a:defRPr>
                      </a:lvl3pPr>
                      <a:lvl4pPr marL="1371600" algn="l" defTabSz="914400" rtl="0" eaLnBrk="1" latinLnBrk="0" hangingPunct="1">
                        <a:defRPr sz="1800" kern="1200">
                          <a:solidFill>
                            <a:schemeClr val="dk1"/>
                          </a:solidFill>
                          <a:latin typeface="Times New Roman"/>
                          <a:ea typeface="微軟正黑體"/>
                        </a:defRPr>
                      </a:lvl4pPr>
                      <a:lvl5pPr marL="1828800" algn="l" defTabSz="914400" rtl="0" eaLnBrk="1" latinLnBrk="0" hangingPunct="1">
                        <a:defRPr sz="1800" kern="1200">
                          <a:solidFill>
                            <a:schemeClr val="dk1"/>
                          </a:solidFill>
                          <a:latin typeface="Times New Roman"/>
                          <a:ea typeface="微軟正黑體"/>
                        </a:defRPr>
                      </a:lvl5pPr>
                      <a:lvl6pPr marL="2286000" algn="l" defTabSz="914400" rtl="0" eaLnBrk="1" latinLnBrk="0" hangingPunct="1">
                        <a:defRPr sz="1800" kern="1200">
                          <a:solidFill>
                            <a:schemeClr val="dk1"/>
                          </a:solidFill>
                          <a:latin typeface="Times New Roman"/>
                          <a:ea typeface="微軟正黑體"/>
                        </a:defRPr>
                      </a:lvl6pPr>
                      <a:lvl7pPr marL="2743200" algn="l" defTabSz="914400" rtl="0" eaLnBrk="1" latinLnBrk="0" hangingPunct="1">
                        <a:defRPr sz="1800" kern="1200">
                          <a:solidFill>
                            <a:schemeClr val="dk1"/>
                          </a:solidFill>
                          <a:latin typeface="Times New Roman"/>
                          <a:ea typeface="微軟正黑體"/>
                        </a:defRPr>
                      </a:lvl7pPr>
                      <a:lvl8pPr marL="3200400" algn="l" defTabSz="914400" rtl="0" eaLnBrk="1" latinLnBrk="0" hangingPunct="1">
                        <a:defRPr sz="1800" kern="1200">
                          <a:solidFill>
                            <a:schemeClr val="dk1"/>
                          </a:solidFill>
                          <a:latin typeface="Times New Roman"/>
                          <a:ea typeface="微軟正黑體"/>
                        </a:defRPr>
                      </a:lvl8pPr>
                      <a:lvl9pPr marL="3657600" algn="l" defTabSz="914400" rtl="0" eaLnBrk="1" latinLnBrk="0" hangingPunct="1">
                        <a:defRPr sz="1800" kern="1200">
                          <a:solidFill>
                            <a:schemeClr val="dk1"/>
                          </a:solidFill>
                          <a:latin typeface="Times New Roman"/>
                          <a:ea typeface="微軟正黑體"/>
                        </a:defRPr>
                      </a:lvl9pPr>
                    </a:lstStyle>
                    <a:p>
                      <a:r>
                        <a:rPr lang="en-US" sz="1100" dirty="0"/>
                        <a:t>A</a:t>
                      </a:r>
                    </a:p>
                  </a:txBody>
                  <a:tcPr marL="57040" marR="57040" marT="28520" marB="28520">
                    <a:lnL w="12700" cmpd="sng">
                      <a:solidFill>
                        <a:srgbClr val="649632"/>
                      </a:solidFill>
                    </a:lnL>
                    <a:lnR w="12700" cmpd="sng">
                      <a:solidFill>
                        <a:srgbClr val="649632"/>
                      </a:solidFill>
                    </a:lnR>
                    <a:lnT w="12700" cmpd="sng">
                      <a:solidFill>
                        <a:srgbClr val="649632"/>
                      </a:solidFill>
                    </a:lnT>
                    <a:lnB w="12700" cmpd="sng">
                      <a:solidFill>
                        <a:srgbClr val="649632"/>
                      </a:solidFill>
                    </a:lnB>
                    <a:lnTlToBr w="12700" cmpd="sng">
                      <a:noFill/>
                      <a:prstDash val="solid"/>
                    </a:lnTlToBr>
                    <a:lnBlToTr w="12700" cmpd="sng">
                      <a:noFill/>
                      <a:prstDash val="solid"/>
                    </a:lnBlToTr>
                    <a:solidFill>
                      <a:srgbClr val="649632">
                        <a:tint val="20000"/>
                      </a:srgbClr>
                    </a:solidFill>
                  </a:tcPr>
                </a:tc>
                <a:extLst>
                  <a:ext uri="{0D108BD9-81ED-4DB2-BD59-A6C34878D82A}">
                    <a16:rowId xmlns:a16="http://schemas.microsoft.com/office/drawing/2014/main" val="1166029967"/>
                  </a:ext>
                </a:extLst>
              </a:tr>
            </a:tbl>
          </a:graphicData>
        </a:graphic>
      </p:graphicFrame>
      <p:sp>
        <p:nvSpPr>
          <p:cNvPr id="11" name="文字方塊 10">
            <a:extLst>
              <a:ext uri="{FF2B5EF4-FFF2-40B4-BE49-F238E27FC236}">
                <a16:creationId xmlns:a16="http://schemas.microsoft.com/office/drawing/2014/main" id="{B3A89388-79CC-0001-0301-E61E64E6A5CC}"/>
              </a:ext>
            </a:extLst>
          </p:cNvPr>
          <p:cNvSpPr txBox="1"/>
          <p:nvPr/>
        </p:nvSpPr>
        <p:spPr>
          <a:xfrm>
            <a:off x="941562" y="434565"/>
            <a:ext cx="796704" cy="369332"/>
          </a:xfrm>
          <a:prstGeom prst="rect">
            <a:avLst/>
          </a:prstGeom>
          <a:noFill/>
        </p:spPr>
        <p:txBody>
          <a:bodyPr wrap="square" rtlCol="0">
            <a:spAutoFit/>
          </a:bodyPr>
          <a:lstStyle/>
          <a:p>
            <a:r>
              <a:rPr lang="zh-TW" altLang="en-US" b="1" dirty="0"/>
              <a:t>病人</a:t>
            </a:r>
          </a:p>
        </p:txBody>
      </p:sp>
      <p:sp>
        <p:nvSpPr>
          <p:cNvPr id="3" name="文字方塊 2">
            <a:extLst>
              <a:ext uri="{FF2B5EF4-FFF2-40B4-BE49-F238E27FC236}">
                <a16:creationId xmlns:a16="http://schemas.microsoft.com/office/drawing/2014/main" id="{D164FD49-4FFB-EDCA-797E-CBCF837B03B8}"/>
              </a:ext>
            </a:extLst>
          </p:cNvPr>
          <p:cNvSpPr txBox="1"/>
          <p:nvPr/>
        </p:nvSpPr>
        <p:spPr>
          <a:xfrm>
            <a:off x="10064620" y="550506"/>
            <a:ext cx="1421364" cy="523220"/>
          </a:xfrm>
          <a:prstGeom prst="rect">
            <a:avLst/>
          </a:prstGeom>
          <a:noFill/>
        </p:spPr>
        <p:txBody>
          <a:bodyPr wrap="square" rtlCol="0">
            <a:spAutoFit/>
          </a:bodyPr>
          <a:lstStyle/>
          <a:p>
            <a:r>
              <a:rPr lang="zh-TW" altLang="en-US" sz="2800" b="1" dirty="0">
                <a:solidFill>
                  <a:schemeClr val="accent5">
                    <a:lumMod val="50000"/>
                  </a:schemeClr>
                </a:solidFill>
              </a:rPr>
              <a:t>同</a:t>
            </a:r>
            <a:r>
              <a:rPr lang="en-US" altLang="zh-TW" sz="2800" b="1" dirty="0">
                <a:solidFill>
                  <a:schemeClr val="accent5">
                    <a:lumMod val="50000"/>
                  </a:schemeClr>
                </a:solidFill>
              </a:rPr>
              <a:t>2NF</a:t>
            </a:r>
            <a:endParaRPr lang="zh-TW" altLang="en-US" sz="2800" b="1" dirty="0">
              <a:solidFill>
                <a:schemeClr val="accent5">
                  <a:lumMod val="50000"/>
                </a:schemeClr>
              </a:solidFill>
            </a:endParaRPr>
          </a:p>
        </p:txBody>
      </p:sp>
    </p:spTree>
    <p:extLst>
      <p:ext uri="{BB962C8B-B14F-4D97-AF65-F5344CB8AC3E}">
        <p14:creationId xmlns:p14="http://schemas.microsoft.com/office/powerpoint/2010/main" val="3604778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橢圓 1">
            <a:extLst>
              <a:ext uri="{FF2B5EF4-FFF2-40B4-BE49-F238E27FC236}">
                <a16:creationId xmlns:a16="http://schemas.microsoft.com/office/drawing/2014/main" id="{126CE7FC-1771-6C9A-33F6-8AB749E7978E}"/>
              </a:ext>
            </a:extLst>
          </p:cNvPr>
          <p:cNvSpPr/>
          <p:nvPr/>
        </p:nvSpPr>
        <p:spPr>
          <a:xfrm>
            <a:off x="4725910" y="923455"/>
            <a:ext cx="1692997" cy="1692997"/>
          </a:xfrm>
          <a:prstGeom prst="ellipse">
            <a:avLst/>
          </a:prstGeom>
          <a:solidFill>
            <a:schemeClr val="bg2"/>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9600" b="1" dirty="0">
                <a:solidFill>
                  <a:schemeClr val="tx1">
                    <a:lumMod val="75000"/>
                    <a:lumOff val="25000"/>
                  </a:schemeClr>
                </a:solidFill>
              </a:rPr>
              <a:t>6</a:t>
            </a:r>
            <a:endParaRPr lang="zh-TW" altLang="en-US" sz="9600" b="1" dirty="0">
              <a:solidFill>
                <a:schemeClr val="tx1">
                  <a:lumMod val="75000"/>
                  <a:lumOff val="25000"/>
                </a:schemeClr>
              </a:solidFill>
            </a:endParaRPr>
          </a:p>
        </p:txBody>
      </p:sp>
      <p:sp>
        <p:nvSpPr>
          <p:cNvPr id="3" name="文字方塊 2">
            <a:extLst>
              <a:ext uri="{FF2B5EF4-FFF2-40B4-BE49-F238E27FC236}">
                <a16:creationId xmlns:a16="http://schemas.microsoft.com/office/drawing/2014/main" id="{6821B0F1-6472-BA75-F48E-4C20CFE9C737}"/>
              </a:ext>
            </a:extLst>
          </p:cNvPr>
          <p:cNvSpPr txBox="1"/>
          <p:nvPr/>
        </p:nvSpPr>
        <p:spPr>
          <a:xfrm>
            <a:off x="1186003" y="3322621"/>
            <a:ext cx="10248524" cy="1569660"/>
          </a:xfrm>
          <a:prstGeom prst="rect">
            <a:avLst/>
          </a:prstGeom>
          <a:noFill/>
        </p:spPr>
        <p:txBody>
          <a:bodyPr wrap="square" rtlCol="0">
            <a:spAutoFit/>
          </a:bodyPr>
          <a:lstStyle/>
          <a:p>
            <a:r>
              <a:rPr lang="en-US" altLang="zh-TW" sz="96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rPr>
              <a:t>My SQL </a:t>
            </a:r>
            <a:r>
              <a:rPr lang="zh-TW" altLang="en-US" sz="96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rPr>
              <a:t>安裝介紹</a:t>
            </a:r>
          </a:p>
        </p:txBody>
      </p:sp>
    </p:spTree>
    <p:extLst>
      <p:ext uri="{BB962C8B-B14F-4D97-AF65-F5344CB8AC3E}">
        <p14:creationId xmlns:p14="http://schemas.microsoft.com/office/powerpoint/2010/main" val="714154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F3578689-1693-2686-C64F-E2E9837BE7D9}"/>
              </a:ext>
            </a:extLst>
          </p:cNvPr>
          <p:cNvPicPr/>
          <p:nvPr/>
        </p:nvPicPr>
        <p:blipFill>
          <a:blip r:embed="rId2"/>
          <a:stretch>
            <a:fillRect/>
          </a:stretch>
        </p:blipFill>
        <p:spPr>
          <a:xfrm>
            <a:off x="1421284" y="494962"/>
            <a:ext cx="5519451" cy="328546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圖片 6">
            <a:extLst>
              <a:ext uri="{FF2B5EF4-FFF2-40B4-BE49-F238E27FC236}">
                <a16:creationId xmlns:a16="http://schemas.microsoft.com/office/drawing/2014/main" id="{DBDB9146-EAB4-C3A3-CD26-EC129E9B688D}"/>
              </a:ext>
            </a:extLst>
          </p:cNvPr>
          <p:cNvPicPr/>
          <p:nvPr/>
        </p:nvPicPr>
        <p:blipFill>
          <a:blip r:embed="rId3"/>
          <a:stretch>
            <a:fillRect/>
          </a:stretch>
        </p:blipFill>
        <p:spPr>
          <a:xfrm rot="795601">
            <a:off x="4167297" y="3371430"/>
            <a:ext cx="5397406" cy="301186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矩形 7">
            <a:extLst>
              <a:ext uri="{FF2B5EF4-FFF2-40B4-BE49-F238E27FC236}">
                <a16:creationId xmlns:a16="http://schemas.microsoft.com/office/drawing/2014/main" id="{D7C67888-80C6-843C-832F-CA8000FDA2FA}"/>
              </a:ext>
            </a:extLst>
          </p:cNvPr>
          <p:cNvSpPr/>
          <p:nvPr/>
        </p:nvSpPr>
        <p:spPr>
          <a:xfrm rot="21200537">
            <a:off x="2953830" y="2618524"/>
            <a:ext cx="2135059" cy="2974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CA7A6BD1-5228-FEBB-77DA-AF2DFDA6DBC7}"/>
              </a:ext>
            </a:extLst>
          </p:cNvPr>
          <p:cNvSpPr/>
          <p:nvPr/>
        </p:nvSpPr>
        <p:spPr>
          <a:xfrm rot="405342" flipV="1">
            <a:off x="5088864" y="4440835"/>
            <a:ext cx="2116497" cy="3764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DAACBFBD-8328-06DB-5EFB-DCC8E0522D43}"/>
              </a:ext>
            </a:extLst>
          </p:cNvPr>
          <p:cNvSpPr txBox="1"/>
          <p:nvPr/>
        </p:nvSpPr>
        <p:spPr>
          <a:xfrm rot="496982">
            <a:off x="7383422" y="989652"/>
            <a:ext cx="3785673" cy="1554272"/>
          </a:xfrm>
          <a:prstGeom prst="rect">
            <a:avLst/>
          </a:prstGeom>
          <a:noFill/>
          <a:ln w="19050">
            <a:solidFill>
              <a:schemeClr val="tx1">
                <a:lumMod val="50000"/>
                <a:lumOff val="50000"/>
              </a:schemeClr>
            </a:solidFill>
            <a:prstDash val="sysDash"/>
          </a:ln>
        </p:spPr>
        <p:txBody>
          <a:bodyPr wrap="square" rtlCol="0">
            <a:spAutoFit/>
          </a:bodyPr>
          <a:lstStyle/>
          <a:p>
            <a:pPr>
              <a:lnSpc>
                <a:spcPct val="150000"/>
              </a:lnSpc>
            </a:pPr>
            <a:r>
              <a:rPr lang="zh-TW" altLang="en-US" sz="1800" b="1" dirty="0">
                <a:latin typeface="王漢宗顏楷體繁" panose="03000500000000000000" pitchFamily="66" charset="-120"/>
                <a:ea typeface="王漢宗顏楷體繁" panose="03000500000000000000" pitchFamily="66" charset="-120"/>
              </a:rPr>
              <a:t>進入</a:t>
            </a:r>
            <a:r>
              <a:rPr lang="en-US" altLang="zh-TW" sz="1800" b="1" dirty="0">
                <a:latin typeface="王漢宗顏楷體繁" panose="03000500000000000000" pitchFamily="66" charset="-120"/>
                <a:ea typeface="王漢宗顏楷體繁" panose="03000500000000000000" pitchFamily="66" charset="-120"/>
              </a:rPr>
              <a:t>My SQL</a:t>
            </a:r>
            <a:r>
              <a:rPr lang="zh-TW" altLang="en-US" sz="1800" b="1" dirty="0">
                <a:latin typeface="王漢宗顏楷體繁" panose="03000500000000000000" pitchFamily="66" charset="-120"/>
                <a:ea typeface="王漢宗顏楷體繁" panose="03000500000000000000" pitchFamily="66" charset="-120"/>
              </a:rPr>
              <a:t>網頁後，點選「</a:t>
            </a:r>
            <a:r>
              <a:rPr lang="en-US" altLang="zh-TW" sz="1800" b="1" dirty="0">
                <a:latin typeface="王漢宗顏楷體繁" panose="03000500000000000000" pitchFamily="66" charset="-120"/>
                <a:ea typeface="王漢宗顏楷體繁" panose="03000500000000000000" pitchFamily="66" charset="-120"/>
              </a:rPr>
              <a:t>Download MySQL Community Edition</a:t>
            </a:r>
            <a:r>
              <a:rPr lang="zh-TW" altLang="en-US" sz="1800" b="1" dirty="0">
                <a:latin typeface="王漢宗顏楷體繁" panose="03000500000000000000" pitchFamily="66" charset="-120"/>
                <a:ea typeface="王漢宗顏楷體繁" panose="03000500000000000000" pitchFamily="66" charset="-120"/>
              </a:rPr>
              <a:t>」開始執行安裝作業。 </a:t>
            </a:r>
            <a:endParaRPr lang="en-US" altLang="zh-TW" sz="1800" b="1" dirty="0">
              <a:latin typeface="王漢宗顏楷體繁" panose="03000500000000000000" pitchFamily="66" charset="-120"/>
              <a:ea typeface="王漢宗顏楷體繁" panose="03000500000000000000" pitchFamily="66" charset="-120"/>
            </a:endParaRPr>
          </a:p>
          <a:p>
            <a:endParaRPr lang="zh-TW" altLang="en-US" dirty="0">
              <a:latin typeface="王漢宗顏楷體繁" panose="03000500000000000000" pitchFamily="66" charset="-120"/>
              <a:ea typeface="王漢宗顏楷體繁" panose="03000500000000000000" pitchFamily="66" charset="-120"/>
            </a:endParaRPr>
          </a:p>
        </p:txBody>
      </p:sp>
      <p:sp>
        <p:nvSpPr>
          <p:cNvPr id="11" name="文字方塊 10">
            <a:extLst>
              <a:ext uri="{FF2B5EF4-FFF2-40B4-BE49-F238E27FC236}">
                <a16:creationId xmlns:a16="http://schemas.microsoft.com/office/drawing/2014/main" id="{DE1D0710-1EFE-9D5B-71AB-6951C4F462AA}"/>
              </a:ext>
            </a:extLst>
          </p:cNvPr>
          <p:cNvSpPr txBox="1"/>
          <p:nvPr/>
        </p:nvSpPr>
        <p:spPr>
          <a:xfrm rot="21037312">
            <a:off x="720475" y="4432521"/>
            <a:ext cx="3749718" cy="872355"/>
          </a:xfrm>
          <a:prstGeom prst="rect">
            <a:avLst/>
          </a:prstGeom>
          <a:noFill/>
          <a:ln w="19050">
            <a:solidFill>
              <a:schemeClr val="tx1">
                <a:lumMod val="50000"/>
                <a:lumOff val="50000"/>
              </a:schemeClr>
            </a:solidFill>
            <a:prstDash val="dash"/>
          </a:ln>
        </p:spPr>
        <p:txBody>
          <a:bodyPr wrap="square" rtlCol="0">
            <a:spAutoFit/>
          </a:bodyPr>
          <a:lstStyle/>
          <a:p>
            <a:pPr>
              <a:lnSpc>
                <a:spcPct val="150000"/>
              </a:lnSpc>
            </a:pPr>
            <a:r>
              <a:rPr lang="zh-TW" altLang="en-US" sz="1800" b="1" dirty="0">
                <a:latin typeface="王漢宗顏楷體繁" panose="03000500000000000000" pitchFamily="66" charset="-120"/>
                <a:ea typeface="王漢宗顏楷體繁" panose="03000500000000000000" pitchFamily="66" charset="-120"/>
              </a:rPr>
              <a:t>下拉選單，選擇「</a:t>
            </a:r>
            <a:r>
              <a:rPr lang="en-US" altLang="zh-TW" sz="1800" b="1" dirty="0">
                <a:latin typeface="王漢宗顏楷體繁" panose="03000500000000000000" pitchFamily="66" charset="-120"/>
                <a:ea typeface="王漢宗顏楷體繁" panose="03000500000000000000" pitchFamily="66" charset="-120"/>
              </a:rPr>
              <a:t>5.7.40</a:t>
            </a:r>
            <a:r>
              <a:rPr lang="zh-TW" altLang="en-US" sz="1800" b="1" dirty="0">
                <a:latin typeface="王漢宗顏楷體繁" panose="03000500000000000000" pitchFamily="66" charset="-120"/>
                <a:ea typeface="王漢宗顏楷體繁" panose="03000500000000000000" pitchFamily="66" charset="-120"/>
              </a:rPr>
              <a:t>」版本，並按下方的「</a:t>
            </a:r>
            <a:r>
              <a:rPr lang="en-US" altLang="zh-TW" sz="1800" b="1" dirty="0">
                <a:latin typeface="王漢宗顏楷體繁" panose="03000500000000000000" pitchFamily="66" charset="-120"/>
                <a:ea typeface="王漢宗顏楷體繁" panose="03000500000000000000" pitchFamily="66" charset="-120"/>
              </a:rPr>
              <a:t>Download</a:t>
            </a:r>
            <a:r>
              <a:rPr lang="zh-TW" altLang="en-US" sz="1800" b="1" dirty="0">
                <a:latin typeface="王漢宗顏楷體繁" panose="03000500000000000000" pitchFamily="66" charset="-120"/>
                <a:ea typeface="王漢宗顏楷體繁" panose="03000500000000000000" pitchFamily="66" charset="-120"/>
              </a:rPr>
              <a:t>」。</a:t>
            </a:r>
          </a:p>
        </p:txBody>
      </p:sp>
    </p:spTree>
    <p:extLst>
      <p:ext uri="{BB962C8B-B14F-4D97-AF65-F5344CB8AC3E}">
        <p14:creationId xmlns:p14="http://schemas.microsoft.com/office/powerpoint/2010/main" val="2089901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88C641DE-2D71-40F3-B2EC-A8621390C1F4}"/>
              </a:ext>
            </a:extLst>
          </p:cNvPr>
          <p:cNvPicPr/>
          <p:nvPr/>
        </p:nvPicPr>
        <p:blipFill>
          <a:blip r:embed="rId2"/>
          <a:stretch>
            <a:fillRect/>
          </a:stretch>
        </p:blipFill>
        <p:spPr>
          <a:xfrm>
            <a:off x="1138492" y="677997"/>
            <a:ext cx="5451994" cy="324139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 name="圖片 2">
            <a:extLst>
              <a:ext uri="{FF2B5EF4-FFF2-40B4-BE49-F238E27FC236}">
                <a16:creationId xmlns:a16="http://schemas.microsoft.com/office/drawing/2014/main" id="{EC919C82-74A3-0AD9-5062-F0F4C0A32FBE}"/>
              </a:ext>
            </a:extLst>
          </p:cNvPr>
          <p:cNvPicPr/>
          <p:nvPr/>
        </p:nvPicPr>
        <p:blipFill>
          <a:blip r:embed="rId3"/>
          <a:stretch>
            <a:fillRect/>
          </a:stretch>
        </p:blipFill>
        <p:spPr>
          <a:xfrm rot="854671">
            <a:off x="5372646" y="2585823"/>
            <a:ext cx="5246279" cy="33569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矩形 3">
            <a:extLst>
              <a:ext uri="{FF2B5EF4-FFF2-40B4-BE49-F238E27FC236}">
                <a16:creationId xmlns:a16="http://schemas.microsoft.com/office/drawing/2014/main" id="{E1E901CE-270D-736C-1A99-C45ACA1C2BBC}"/>
              </a:ext>
            </a:extLst>
          </p:cNvPr>
          <p:cNvSpPr/>
          <p:nvPr/>
        </p:nvSpPr>
        <p:spPr>
          <a:xfrm rot="21265721">
            <a:off x="3118158" y="1498342"/>
            <a:ext cx="981220" cy="3794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9BA30E59-AE82-C7EE-3549-B3607D04B571}"/>
              </a:ext>
            </a:extLst>
          </p:cNvPr>
          <p:cNvSpPr/>
          <p:nvPr/>
        </p:nvSpPr>
        <p:spPr>
          <a:xfrm rot="21265721">
            <a:off x="4593441" y="3168762"/>
            <a:ext cx="716816" cy="2537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534A537A-F747-5821-EB82-B75CB26F7EB4}"/>
              </a:ext>
            </a:extLst>
          </p:cNvPr>
          <p:cNvSpPr/>
          <p:nvPr/>
        </p:nvSpPr>
        <p:spPr>
          <a:xfrm rot="500226">
            <a:off x="8797369" y="5455281"/>
            <a:ext cx="784546" cy="2629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C6322C1A-AB61-B106-7359-4213E43BACE2}"/>
              </a:ext>
            </a:extLst>
          </p:cNvPr>
          <p:cNvSpPr txBox="1"/>
          <p:nvPr/>
        </p:nvSpPr>
        <p:spPr>
          <a:xfrm rot="647475">
            <a:off x="6829964" y="1036958"/>
            <a:ext cx="3509217" cy="872355"/>
          </a:xfrm>
          <a:prstGeom prst="rect">
            <a:avLst/>
          </a:prstGeom>
          <a:noFill/>
          <a:ln w="19050">
            <a:solidFill>
              <a:schemeClr val="tx1">
                <a:lumMod val="50000"/>
                <a:lumOff val="50000"/>
              </a:schemeClr>
            </a:solidFill>
            <a:prstDash val="sysDash"/>
          </a:ln>
        </p:spPr>
        <p:txBody>
          <a:bodyPr wrap="square" rtlCol="0">
            <a:spAutoFit/>
          </a:bodyPr>
          <a:lstStyle/>
          <a:p>
            <a:pPr>
              <a:lnSpc>
                <a:spcPct val="150000"/>
              </a:lnSpc>
            </a:pPr>
            <a:r>
              <a:rPr lang="zh-TW" altLang="en-US" sz="1800" b="1" dirty="0">
                <a:latin typeface="王漢宗顏楷體繁" panose="03000500000000000000" pitchFamily="66" charset="-120"/>
                <a:ea typeface="王漢宗顏楷體繁" panose="03000500000000000000" pitchFamily="66" charset="-120"/>
              </a:rPr>
              <a:t>選擇「</a:t>
            </a:r>
            <a:r>
              <a:rPr lang="en-US" altLang="zh-TW" sz="1800" b="1" dirty="0">
                <a:latin typeface="王漢宗顏楷體繁" panose="03000500000000000000" pitchFamily="66" charset="-120"/>
                <a:ea typeface="王漢宗顏楷體繁" panose="03000500000000000000" pitchFamily="66" charset="-120"/>
              </a:rPr>
              <a:t>Developer Default</a:t>
            </a:r>
            <a:r>
              <a:rPr lang="zh-TW" altLang="en-US" sz="1800" b="1" dirty="0">
                <a:latin typeface="王漢宗顏楷體繁" panose="03000500000000000000" pitchFamily="66" charset="-120"/>
                <a:ea typeface="王漢宗顏楷體繁" panose="03000500000000000000" pitchFamily="66" charset="-120"/>
              </a:rPr>
              <a:t>」後，按「</a:t>
            </a:r>
            <a:r>
              <a:rPr lang="en-US" altLang="zh-TW" sz="1800" b="1" dirty="0">
                <a:latin typeface="王漢宗顏楷體繁" panose="03000500000000000000" pitchFamily="66" charset="-120"/>
                <a:ea typeface="王漢宗顏楷體繁" panose="03000500000000000000" pitchFamily="66" charset="-120"/>
              </a:rPr>
              <a:t>Next</a:t>
            </a:r>
            <a:r>
              <a:rPr lang="zh-TW" altLang="en-US" sz="1800" b="1" dirty="0">
                <a:latin typeface="王漢宗顏楷體繁" panose="03000500000000000000" pitchFamily="66" charset="-120"/>
                <a:ea typeface="王漢宗顏楷體繁" panose="03000500000000000000" pitchFamily="66" charset="-120"/>
              </a:rPr>
              <a:t>」。</a:t>
            </a:r>
          </a:p>
        </p:txBody>
      </p:sp>
      <p:sp>
        <p:nvSpPr>
          <p:cNvPr id="8" name="文字方塊 7">
            <a:extLst>
              <a:ext uri="{FF2B5EF4-FFF2-40B4-BE49-F238E27FC236}">
                <a16:creationId xmlns:a16="http://schemas.microsoft.com/office/drawing/2014/main" id="{6C93ECE5-6010-1072-88E3-F5B18AE3813C}"/>
              </a:ext>
            </a:extLst>
          </p:cNvPr>
          <p:cNvSpPr txBox="1"/>
          <p:nvPr/>
        </p:nvSpPr>
        <p:spPr>
          <a:xfrm rot="21018184">
            <a:off x="920757" y="4656533"/>
            <a:ext cx="4180208" cy="872355"/>
          </a:xfrm>
          <a:prstGeom prst="rect">
            <a:avLst/>
          </a:prstGeom>
          <a:noFill/>
          <a:ln w="19050">
            <a:solidFill>
              <a:schemeClr val="tx1">
                <a:lumMod val="50000"/>
                <a:lumOff val="50000"/>
              </a:schemeClr>
            </a:solidFill>
            <a:prstDash val="sysDash"/>
          </a:ln>
        </p:spPr>
        <p:txBody>
          <a:bodyPr wrap="square" rtlCol="0">
            <a:spAutoFit/>
          </a:bodyPr>
          <a:lstStyle/>
          <a:p>
            <a:pPr>
              <a:lnSpc>
                <a:spcPct val="150000"/>
              </a:lnSpc>
            </a:pPr>
            <a:r>
              <a:rPr lang="zh-TW" altLang="en-US" sz="1800" b="1" dirty="0">
                <a:latin typeface="王漢宗顏楷體繁" panose="03000500000000000000" pitchFamily="66" charset="-120"/>
                <a:ea typeface="王漢宗顏楷體繁" panose="03000500000000000000" pitchFamily="66" charset="-120"/>
              </a:rPr>
              <a:t>確認以下項目都建立完成後，按下「</a:t>
            </a:r>
            <a:r>
              <a:rPr lang="en-US" altLang="zh-TW" sz="1800" b="1" dirty="0">
                <a:latin typeface="王漢宗顏楷體繁" panose="03000500000000000000" pitchFamily="66" charset="-120"/>
                <a:ea typeface="王漢宗顏楷體繁" panose="03000500000000000000" pitchFamily="66" charset="-120"/>
              </a:rPr>
              <a:t>Finish</a:t>
            </a:r>
            <a:r>
              <a:rPr lang="zh-TW" altLang="en-US" sz="1800" b="1" dirty="0">
                <a:latin typeface="王漢宗顏楷體繁" panose="03000500000000000000" pitchFamily="66" charset="-120"/>
                <a:ea typeface="王漢宗顏楷體繁" panose="03000500000000000000" pitchFamily="66" charset="-120"/>
              </a:rPr>
              <a:t>」，即完成</a:t>
            </a:r>
            <a:r>
              <a:rPr lang="en-US" altLang="zh-TW" sz="1800" b="1" dirty="0">
                <a:latin typeface="王漢宗顏楷體繁" panose="03000500000000000000" pitchFamily="66" charset="-120"/>
                <a:ea typeface="王漢宗顏楷體繁" panose="03000500000000000000" pitchFamily="66" charset="-120"/>
              </a:rPr>
              <a:t>My SQL</a:t>
            </a:r>
            <a:r>
              <a:rPr lang="zh-TW" altLang="en-US" sz="1800" b="1" dirty="0">
                <a:latin typeface="王漢宗顏楷體繁" panose="03000500000000000000" pitchFamily="66" charset="-120"/>
                <a:ea typeface="王漢宗顏楷體繁" panose="03000500000000000000" pitchFamily="66" charset="-120"/>
              </a:rPr>
              <a:t>安裝。</a:t>
            </a:r>
          </a:p>
        </p:txBody>
      </p:sp>
    </p:spTree>
    <p:extLst>
      <p:ext uri="{BB962C8B-B14F-4D97-AF65-F5344CB8AC3E}">
        <p14:creationId xmlns:p14="http://schemas.microsoft.com/office/powerpoint/2010/main" val="2399510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B91510E0-B5FF-843E-1FBB-7594E68A27DE}"/>
              </a:ext>
            </a:extLst>
          </p:cNvPr>
          <p:cNvSpPr txBox="1"/>
          <p:nvPr/>
        </p:nvSpPr>
        <p:spPr>
          <a:xfrm>
            <a:off x="3793403" y="99588"/>
            <a:ext cx="4399984" cy="1200329"/>
          </a:xfrm>
          <a:prstGeom prst="rect">
            <a:avLst/>
          </a:prstGeom>
          <a:noFill/>
        </p:spPr>
        <p:txBody>
          <a:bodyPr wrap="square" rtlCol="0">
            <a:spAutoFit/>
          </a:bodyPr>
          <a:lstStyle/>
          <a:p>
            <a:r>
              <a:rPr lang="en-US" altLang="zh-TW" sz="7200" i="1" u="sng" dirty="0"/>
              <a:t>Content </a:t>
            </a:r>
            <a:r>
              <a:rPr lang="en-US" altLang="zh-TW" sz="4800" dirty="0">
                <a:sym typeface="Webdings" panose="05030102010509060703" pitchFamily="18" charset="2"/>
              </a:rPr>
              <a:t></a:t>
            </a:r>
            <a:endParaRPr lang="zh-TW" altLang="en-US" sz="7200" dirty="0"/>
          </a:p>
        </p:txBody>
      </p:sp>
      <p:sp>
        <p:nvSpPr>
          <p:cNvPr id="4" name="橢圓 3">
            <a:extLst>
              <a:ext uri="{FF2B5EF4-FFF2-40B4-BE49-F238E27FC236}">
                <a16:creationId xmlns:a16="http://schemas.microsoft.com/office/drawing/2014/main" id="{7044843F-DBFB-4DAC-51A6-7CA04B8F3B17}"/>
              </a:ext>
            </a:extLst>
          </p:cNvPr>
          <p:cNvSpPr/>
          <p:nvPr/>
        </p:nvSpPr>
        <p:spPr>
          <a:xfrm>
            <a:off x="1484769" y="1738266"/>
            <a:ext cx="651849" cy="651849"/>
          </a:xfrm>
          <a:prstGeom prst="ellipse">
            <a:avLst/>
          </a:prstGeom>
          <a:solidFill>
            <a:schemeClr val="bg2"/>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3200" b="1" dirty="0">
                <a:solidFill>
                  <a:schemeClr val="tx1">
                    <a:lumMod val="75000"/>
                    <a:lumOff val="25000"/>
                  </a:schemeClr>
                </a:solidFill>
              </a:rPr>
              <a:t>1</a:t>
            </a:r>
            <a:endParaRPr lang="zh-TW" altLang="en-US" sz="3200" b="1" dirty="0">
              <a:solidFill>
                <a:schemeClr val="tx1">
                  <a:lumMod val="75000"/>
                  <a:lumOff val="25000"/>
                </a:schemeClr>
              </a:solidFill>
            </a:endParaRPr>
          </a:p>
        </p:txBody>
      </p:sp>
      <p:sp>
        <p:nvSpPr>
          <p:cNvPr id="5" name="橢圓 4">
            <a:extLst>
              <a:ext uri="{FF2B5EF4-FFF2-40B4-BE49-F238E27FC236}">
                <a16:creationId xmlns:a16="http://schemas.microsoft.com/office/drawing/2014/main" id="{4816E8E3-9E6F-1915-B1E5-5CC69A7209BE}"/>
              </a:ext>
            </a:extLst>
          </p:cNvPr>
          <p:cNvSpPr/>
          <p:nvPr/>
        </p:nvSpPr>
        <p:spPr>
          <a:xfrm>
            <a:off x="1492314" y="2614943"/>
            <a:ext cx="651849" cy="651849"/>
          </a:xfrm>
          <a:prstGeom prst="ellipse">
            <a:avLst/>
          </a:prstGeom>
          <a:solidFill>
            <a:schemeClr val="bg2"/>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3200" b="1" dirty="0">
                <a:solidFill>
                  <a:schemeClr val="tx1">
                    <a:lumMod val="75000"/>
                    <a:lumOff val="25000"/>
                  </a:schemeClr>
                </a:solidFill>
              </a:rPr>
              <a:t>2</a:t>
            </a:r>
            <a:endParaRPr lang="zh-TW" altLang="en-US" sz="3200" b="1" dirty="0">
              <a:solidFill>
                <a:schemeClr val="tx1">
                  <a:lumMod val="75000"/>
                  <a:lumOff val="25000"/>
                </a:schemeClr>
              </a:solidFill>
            </a:endParaRPr>
          </a:p>
        </p:txBody>
      </p:sp>
      <p:sp>
        <p:nvSpPr>
          <p:cNvPr id="6" name="橢圓 5">
            <a:extLst>
              <a:ext uri="{FF2B5EF4-FFF2-40B4-BE49-F238E27FC236}">
                <a16:creationId xmlns:a16="http://schemas.microsoft.com/office/drawing/2014/main" id="{49DE2E1C-D353-58C3-2E35-36F733055831}"/>
              </a:ext>
            </a:extLst>
          </p:cNvPr>
          <p:cNvSpPr/>
          <p:nvPr/>
        </p:nvSpPr>
        <p:spPr>
          <a:xfrm>
            <a:off x="1499859" y="3491620"/>
            <a:ext cx="651849" cy="651849"/>
          </a:xfrm>
          <a:prstGeom prst="ellipse">
            <a:avLst/>
          </a:prstGeom>
          <a:solidFill>
            <a:schemeClr val="bg2"/>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3200" b="1" dirty="0">
                <a:solidFill>
                  <a:schemeClr val="tx1">
                    <a:lumMod val="75000"/>
                    <a:lumOff val="25000"/>
                  </a:schemeClr>
                </a:solidFill>
              </a:rPr>
              <a:t>3</a:t>
            </a:r>
            <a:endParaRPr lang="zh-TW" altLang="en-US" sz="3200" b="1" dirty="0">
              <a:solidFill>
                <a:schemeClr val="tx1">
                  <a:lumMod val="75000"/>
                  <a:lumOff val="25000"/>
                </a:schemeClr>
              </a:solidFill>
            </a:endParaRPr>
          </a:p>
        </p:txBody>
      </p:sp>
      <p:sp>
        <p:nvSpPr>
          <p:cNvPr id="7" name="橢圓 6">
            <a:extLst>
              <a:ext uri="{FF2B5EF4-FFF2-40B4-BE49-F238E27FC236}">
                <a16:creationId xmlns:a16="http://schemas.microsoft.com/office/drawing/2014/main" id="{3849AFBF-29D0-55A9-E361-87B5797C9162}"/>
              </a:ext>
            </a:extLst>
          </p:cNvPr>
          <p:cNvSpPr/>
          <p:nvPr/>
        </p:nvSpPr>
        <p:spPr>
          <a:xfrm>
            <a:off x="1507404" y="4368297"/>
            <a:ext cx="651849" cy="651849"/>
          </a:xfrm>
          <a:prstGeom prst="ellipse">
            <a:avLst/>
          </a:prstGeom>
          <a:solidFill>
            <a:schemeClr val="bg2"/>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3200" b="1" dirty="0">
                <a:solidFill>
                  <a:schemeClr val="tx1">
                    <a:lumMod val="75000"/>
                    <a:lumOff val="25000"/>
                  </a:schemeClr>
                </a:solidFill>
              </a:rPr>
              <a:t>4</a:t>
            </a:r>
            <a:endParaRPr lang="zh-TW" altLang="en-US" sz="3200" b="1" dirty="0">
              <a:solidFill>
                <a:schemeClr val="tx1">
                  <a:lumMod val="75000"/>
                  <a:lumOff val="25000"/>
                </a:schemeClr>
              </a:solidFill>
            </a:endParaRPr>
          </a:p>
        </p:txBody>
      </p:sp>
      <p:sp>
        <p:nvSpPr>
          <p:cNvPr id="8" name="橢圓 7">
            <a:extLst>
              <a:ext uri="{FF2B5EF4-FFF2-40B4-BE49-F238E27FC236}">
                <a16:creationId xmlns:a16="http://schemas.microsoft.com/office/drawing/2014/main" id="{6D1F14EA-CA45-F491-2E13-EE4928D7D520}"/>
              </a:ext>
            </a:extLst>
          </p:cNvPr>
          <p:cNvSpPr/>
          <p:nvPr/>
        </p:nvSpPr>
        <p:spPr>
          <a:xfrm>
            <a:off x="1514949" y="5244974"/>
            <a:ext cx="651849" cy="651849"/>
          </a:xfrm>
          <a:prstGeom prst="ellipse">
            <a:avLst/>
          </a:prstGeom>
          <a:solidFill>
            <a:schemeClr val="bg2"/>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3200" b="1" dirty="0">
                <a:solidFill>
                  <a:schemeClr val="tx1">
                    <a:lumMod val="75000"/>
                    <a:lumOff val="25000"/>
                  </a:schemeClr>
                </a:solidFill>
              </a:rPr>
              <a:t>5</a:t>
            </a:r>
            <a:endParaRPr lang="zh-TW" altLang="en-US" sz="3200" b="1" dirty="0">
              <a:solidFill>
                <a:schemeClr val="tx1">
                  <a:lumMod val="75000"/>
                  <a:lumOff val="25000"/>
                </a:schemeClr>
              </a:solidFill>
            </a:endParaRPr>
          </a:p>
        </p:txBody>
      </p:sp>
      <p:sp>
        <p:nvSpPr>
          <p:cNvPr id="9" name="橢圓 8">
            <a:extLst>
              <a:ext uri="{FF2B5EF4-FFF2-40B4-BE49-F238E27FC236}">
                <a16:creationId xmlns:a16="http://schemas.microsoft.com/office/drawing/2014/main" id="{5F2C7C00-E707-3AA0-6627-AC29B923FBDA}"/>
              </a:ext>
            </a:extLst>
          </p:cNvPr>
          <p:cNvSpPr/>
          <p:nvPr/>
        </p:nvSpPr>
        <p:spPr>
          <a:xfrm>
            <a:off x="6263490" y="1718651"/>
            <a:ext cx="651849" cy="651849"/>
          </a:xfrm>
          <a:prstGeom prst="ellipse">
            <a:avLst/>
          </a:prstGeom>
          <a:solidFill>
            <a:schemeClr val="bg2"/>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3200" b="1" dirty="0">
                <a:solidFill>
                  <a:schemeClr val="tx1">
                    <a:lumMod val="75000"/>
                    <a:lumOff val="25000"/>
                  </a:schemeClr>
                </a:solidFill>
              </a:rPr>
              <a:t>6</a:t>
            </a:r>
            <a:endParaRPr lang="zh-TW" altLang="en-US" sz="3200" b="1" dirty="0">
              <a:solidFill>
                <a:schemeClr val="tx1">
                  <a:lumMod val="75000"/>
                  <a:lumOff val="25000"/>
                </a:schemeClr>
              </a:solidFill>
            </a:endParaRPr>
          </a:p>
        </p:txBody>
      </p:sp>
      <p:sp>
        <p:nvSpPr>
          <p:cNvPr id="10" name="橢圓 9">
            <a:extLst>
              <a:ext uri="{FF2B5EF4-FFF2-40B4-BE49-F238E27FC236}">
                <a16:creationId xmlns:a16="http://schemas.microsoft.com/office/drawing/2014/main" id="{0FAAB000-9DEA-BAF9-9674-838FC5104D15}"/>
              </a:ext>
            </a:extLst>
          </p:cNvPr>
          <p:cNvSpPr/>
          <p:nvPr/>
        </p:nvSpPr>
        <p:spPr>
          <a:xfrm>
            <a:off x="6271035" y="2595328"/>
            <a:ext cx="651849" cy="651849"/>
          </a:xfrm>
          <a:prstGeom prst="ellipse">
            <a:avLst/>
          </a:prstGeom>
          <a:solidFill>
            <a:schemeClr val="bg2"/>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3200" b="1" dirty="0">
                <a:solidFill>
                  <a:schemeClr val="tx1">
                    <a:lumMod val="75000"/>
                    <a:lumOff val="25000"/>
                  </a:schemeClr>
                </a:solidFill>
              </a:rPr>
              <a:t>7</a:t>
            </a:r>
            <a:endParaRPr lang="zh-TW" altLang="en-US" sz="3200" b="1" dirty="0">
              <a:solidFill>
                <a:schemeClr val="tx1">
                  <a:lumMod val="75000"/>
                  <a:lumOff val="25000"/>
                </a:schemeClr>
              </a:solidFill>
            </a:endParaRPr>
          </a:p>
        </p:txBody>
      </p:sp>
      <p:sp>
        <p:nvSpPr>
          <p:cNvPr id="11" name="橢圓 10">
            <a:extLst>
              <a:ext uri="{FF2B5EF4-FFF2-40B4-BE49-F238E27FC236}">
                <a16:creationId xmlns:a16="http://schemas.microsoft.com/office/drawing/2014/main" id="{8763131D-D91B-1E7F-75FC-14A750343E46}"/>
              </a:ext>
            </a:extLst>
          </p:cNvPr>
          <p:cNvSpPr/>
          <p:nvPr/>
        </p:nvSpPr>
        <p:spPr>
          <a:xfrm>
            <a:off x="6278580" y="3472005"/>
            <a:ext cx="651849" cy="651849"/>
          </a:xfrm>
          <a:prstGeom prst="ellipse">
            <a:avLst/>
          </a:prstGeom>
          <a:solidFill>
            <a:schemeClr val="bg2"/>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3200" b="1" dirty="0">
                <a:solidFill>
                  <a:schemeClr val="tx1">
                    <a:lumMod val="75000"/>
                    <a:lumOff val="25000"/>
                  </a:schemeClr>
                </a:solidFill>
              </a:rPr>
              <a:t>8</a:t>
            </a:r>
            <a:endParaRPr lang="zh-TW" altLang="en-US" sz="3200" b="1" dirty="0">
              <a:solidFill>
                <a:schemeClr val="tx1">
                  <a:lumMod val="75000"/>
                  <a:lumOff val="25000"/>
                </a:schemeClr>
              </a:solidFill>
            </a:endParaRPr>
          </a:p>
        </p:txBody>
      </p:sp>
      <p:sp>
        <p:nvSpPr>
          <p:cNvPr id="12" name="橢圓 11">
            <a:extLst>
              <a:ext uri="{FF2B5EF4-FFF2-40B4-BE49-F238E27FC236}">
                <a16:creationId xmlns:a16="http://schemas.microsoft.com/office/drawing/2014/main" id="{5AE46660-9C16-AD3F-E96A-03A4C40A1DEE}"/>
              </a:ext>
            </a:extLst>
          </p:cNvPr>
          <p:cNvSpPr/>
          <p:nvPr/>
        </p:nvSpPr>
        <p:spPr>
          <a:xfrm>
            <a:off x="6286125" y="4348682"/>
            <a:ext cx="651849" cy="651849"/>
          </a:xfrm>
          <a:prstGeom prst="ellipse">
            <a:avLst/>
          </a:prstGeom>
          <a:solidFill>
            <a:schemeClr val="bg2"/>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3200" b="1" dirty="0">
                <a:solidFill>
                  <a:schemeClr val="tx1">
                    <a:lumMod val="75000"/>
                    <a:lumOff val="25000"/>
                  </a:schemeClr>
                </a:solidFill>
              </a:rPr>
              <a:t>9</a:t>
            </a:r>
            <a:endParaRPr lang="zh-TW" altLang="en-US" sz="3200" b="1" dirty="0">
              <a:solidFill>
                <a:schemeClr val="tx1">
                  <a:lumMod val="75000"/>
                  <a:lumOff val="25000"/>
                </a:schemeClr>
              </a:solidFill>
            </a:endParaRPr>
          </a:p>
        </p:txBody>
      </p:sp>
      <p:sp>
        <p:nvSpPr>
          <p:cNvPr id="14" name="文字方塊 13">
            <a:extLst>
              <a:ext uri="{FF2B5EF4-FFF2-40B4-BE49-F238E27FC236}">
                <a16:creationId xmlns:a16="http://schemas.microsoft.com/office/drawing/2014/main" id="{BE5AC8DA-1FC5-483F-7C43-AACDAA4D5CCE}"/>
              </a:ext>
            </a:extLst>
          </p:cNvPr>
          <p:cNvSpPr txBox="1"/>
          <p:nvPr/>
        </p:nvSpPr>
        <p:spPr>
          <a:xfrm>
            <a:off x="2580237" y="1738264"/>
            <a:ext cx="2317686" cy="646331"/>
          </a:xfrm>
          <a:prstGeom prst="rect">
            <a:avLst/>
          </a:prstGeom>
          <a:noFill/>
        </p:spPr>
        <p:txBody>
          <a:bodyPr wrap="square" rtlCol="0">
            <a:spAutoFit/>
          </a:bodyPr>
          <a:lstStyle/>
          <a:p>
            <a:r>
              <a:rPr lang="zh-TW" altLang="en-US" sz="36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rPr>
              <a:t>主題介紹</a:t>
            </a:r>
          </a:p>
        </p:txBody>
      </p:sp>
      <p:sp>
        <p:nvSpPr>
          <p:cNvPr id="15" name="文字方塊 14">
            <a:extLst>
              <a:ext uri="{FF2B5EF4-FFF2-40B4-BE49-F238E27FC236}">
                <a16:creationId xmlns:a16="http://schemas.microsoft.com/office/drawing/2014/main" id="{B8E49C13-E780-4753-F79C-A5E95B44AE7D}"/>
              </a:ext>
            </a:extLst>
          </p:cNvPr>
          <p:cNvSpPr txBox="1"/>
          <p:nvPr/>
        </p:nvSpPr>
        <p:spPr>
          <a:xfrm>
            <a:off x="2560623" y="2660211"/>
            <a:ext cx="3206435" cy="646331"/>
          </a:xfrm>
          <a:prstGeom prst="rect">
            <a:avLst/>
          </a:prstGeom>
          <a:noFill/>
        </p:spPr>
        <p:txBody>
          <a:bodyPr wrap="square" rtlCol="0">
            <a:spAutoFit/>
          </a:bodyPr>
          <a:lstStyle/>
          <a:p>
            <a:r>
              <a:rPr lang="zh-TW" altLang="en-US" sz="36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rPr>
              <a:t>概念資料模型</a:t>
            </a:r>
          </a:p>
        </p:txBody>
      </p:sp>
      <p:sp>
        <p:nvSpPr>
          <p:cNvPr id="16" name="文字方塊 15">
            <a:extLst>
              <a:ext uri="{FF2B5EF4-FFF2-40B4-BE49-F238E27FC236}">
                <a16:creationId xmlns:a16="http://schemas.microsoft.com/office/drawing/2014/main" id="{2D72BAC0-B587-27B0-23D0-92CE80064BE5}"/>
              </a:ext>
            </a:extLst>
          </p:cNvPr>
          <p:cNvSpPr txBox="1"/>
          <p:nvPr/>
        </p:nvSpPr>
        <p:spPr>
          <a:xfrm>
            <a:off x="2559114" y="3464460"/>
            <a:ext cx="3206435" cy="646331"/>
          </a:xfrm>
          <a:prstGeom prst="rect">
            <a:avLst/>
          </a:prstGeom>
          <a:noFill/>
        </p:spPr>
        <p:txBody>
          <a:bodyPr wrap="square" rtlCol="0">
            <a:spAutoFit/>
          </a:bodyPr>
          <a:lstStyle/>
          <a:p>
            <a:r>
              <a:rPr lang="zh-TW" altLang="en-US" sz="36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rPr>
              <a:t>邏輯資料模型</a:t>
            </a:r>
          </a:p>
        </p:txBody>
      </p:sp>
      <p:sp>
        <p:nvSpPr>
          <p:cNvPr id="17" name="文字方塊 16">
            <a:extLst>
              <a:ext uri="{FF2B5EF4-FFF2-40B4-BE49-F238E27FC236}">
                <a16:creationId xmlns:a16="http://schemas.microsoft.com/office/drawing/2014/main" id="{0A8A5A40-B5A0-740C-9C86-105F707F3962}"/>
              </a:ext>
            </a:extLst>
          </p:cNvPr>
          <p:cNvSpPr txBox="1"/>
          <p:nvPr/>
        </p:nvSpPr>
        <p:spPr>
          <a:xfrm>
            <a:off x="2548552" y="4332080"/>
            <a:ext cx="3206435" cy="646331"/>
          </a:xfrm>
          <a:prstGeom prst="rect">
            <a:avLst/>
          </a:prstGeom>
          <a:noFill/>
        </p:spPr>
        <p:txBody>
          <a:bodyPr wrap="square" rtlCol="0">
            <a:spAutoFit/>
          </a:bodyPr>
          <a:lstStyle/>
          <a:p>
            <a:r>
              <a:rPr lang="zh-TW" altLang="en-US" sz="36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rPr>
              <a:t>實體資料模型</a:t>
            </a:r>
          </a:p>
        </p:txBody>
      </p:sp>
      <p:sp>
        <p:nvSpPr>
          <p:cNvPr id="18" name="文字方塊 17">
            <a:extLst>
              <a:ext uri="{FF2B5EF4-FFF2-40B4-BE49-F238E27FC236}">
                <a16:creationId xmlns:a16="http://schemas.microsoft.com/office/drawing/2014/main" id="{7ED96EA0-A59F-6564-7BFE-CCF8822C15BF}"/>
              </a:ext>
            </a:extLst>
          </p:cNvPr>
          <p:cNvSpPr txBox="1"/>
          <p:nvPr/>
        </p:nvSpPr>
        <p:spPr>
          <a:xfrm>
            <a:off x="2537990" y="5208753"/>
            <a:ext cx="3971452" cy="646331"/>
          </a:xfrm>
          <a:prstGeom prst="rect">
            <a:avLst/>
          </a:prstGeom>
          <a:noFill/>
        </p:spPr>
        <p:txBody>
          <a:bodyPr wrap="square" rtlCol="0">
            <a:spAutoFit/>
          </a:bodyPr>
          <a:lstStyle/>
          <a:p>
            <a:r>
              <a:rPr lang="zh-TW" altLang="en-US" sz="36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rPr>
              <a:t>正規化</a:t>
            </a:r>
            <a:r>
              <a:rPr lang="en-US" altLang="zh-TW" sz="36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rPr>
              <a:t>(1NF~3NF)</a:t>
            </a:r>
            <a:endParaRPr lang="zh-TW" altLang="en-US" sz="36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endParaRPr>
          </a:p>
        </p:txBody>
      </p:sp>
      <p:sp>
        <p:nvSpPr>
          <p:cNvPr id="19" name="文字方塊 18">
            <a:extLst>
              <a:ext uri="{FF2B5EF4-FFF2-40B4-BE49-F238E27FC236}">
                <a16:creationId xmlns:a16="http://schemas.microsoft.com/office/drawing/2014/main" id="{EC8D9E2E-DC11-DAB2-8591-B8255F4AC28E}"/>
              </a:ext>
            </a:extLst>
          </p:cNvPr>
          <p:cNvSpPr txBox="1"/>
          <p:nvPr/>
        </p:nvSpPr>
        <p:spPr>
          <a:xfrm>
            <a:off x="7306146" y="1692996"/>
            <a:ext cx="4227970" cy="646331"/>
          </a:xfrm>
          <a:prstGeom prst="rect">
            <a:avLst/>
          </a:prstGeom>
          <a:noFill/>
        </p:spPr>
        <p:txBody>
          <a:bodyPr wrap="square" rtlCol="0">
            <a:spAutoFit/>
          </a:bodyPr>
          <a:lstStyle/>
          <a:p>
            <a:r>
              <a:rPr lang="en-US" altLang="zh-TW" sz="36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rPr>
              <a:t>My SQL </a:t>
            </a:r>
            <a:r>
              <a:rPr lang="zh-TW" altLang="en-US" sz="36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rPr>
              <a:t>安裝介紹</a:t>
            </a:r>
          </a:p>
        </p:txBody>
      </p:sp>
      <p:sp>
        <p:nvSpPr>
          <p:cNvPr id="20" name="文字方塊 19">
            <a:extLst>
              <a:ext uri="{FF2B5EF4-FFF2-40B4-BE49-F238E27FC236}">
                <a16:creationId xmlns:a16="http://schemas.microsoft.com/office/drawing/2014/main" id="{90719E29-964C-C828-4F13-00269BCC8AA3}"/>
              </a:ext>
            </a:extLst>
          </p:cNvPr>
          <p:cNvSpPr txBox="1"/>
          <p:nvPr/>
        </p:nvSpPr>
        <p:spPr>
          <a:xfrm>
            <a:off x="7269931" y="2625502"/>
            <a:ext cx="4997513" cy="584775"/>
          </a:xfrm>
          <a:prstGeom prst="rect">
            <a:avLst/>
          </a:prstGeom>
          <a:noFill/>
        </p:spPr>
        <p:txBody>
          <a:bodyPr wrap="square" rtlCol="0">
            <a:spAutoFit/>
          </a:bodyPr>
          <a:lstStyle/>
          <a:p>
            <a:r>
              <a:rPr lang="zh-TW" altLang="en-US" sz="32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rPr>
              <a:t>各關聯表建立過程介紹</a:t>
            </a:r>
          </a:p>
        </p:txBody>
      </p:sp>
      <p:sp>
        <p:nvSpPr>
          <p:cNvPr id="21" name="文字方塊 20">
            <a:extLst>
              <a:ext uri="{FF2B5EF4-FFF2-40B4-BE49-F238E27FC236}">
                <a16:creationId xmlns:a16="http://schemas.microsoft.com/office/drawing/2014/main" id="{B62966D9-E331-12BD-D20D-DD073CC8A555}"/>
              </a:ext>
            </a:extLst>
          </p:cNvPr>
          <p:cNvSpPr txBox="1"/>
          <p:nvPr/>
        </p:nvSpPr>
        <p:spPr>
          <a:xfrm>
            <a:off x="7312182" y="3475019"/>
            <a:ext cx="3452389" cy="646331"/>
          </a:xfrm>
          <a:prstGeom prst="rect">
            <a:avLst/>
          </a:prstGeom>
          <a:noFill/>
        </p:spPr>
        <p:txBody>
          <a:bodyPr wrap="square" rtlCol="0">
            <a:spAutoFit/>
          </a:bodyPr>
          <a:lstStyle/>
          <a:p>
            <a:r>
              <a:rPr lang="en-US" altLang="zh-TW" sz="36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rPr>
              <a:t>SQL</a:t>
            </a:r>
            <a:r>
              <a:rPr lang="zh-TW" altLang="en-US" sz="36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rPr>
              <a:t>語法查詢</a:t>
            </a:r>
          </a:p>
        </p:txBody>
      </p:sp>
      <p:sp>
        <p:nvSpPr>
          <p:cNvPr id="22" name="文字方塊 21">
            <a:extLst>
              <a:ext uri="{FF2B5EF4-FFF2-40B4-BE49-F238E27FC236}">
                <a16:creationId xmlns:a16="http://schemas.microsoft.com/office/drawing/2014/main" id="{A3B21BBD-ED2D-04F4-E21B-C5802B44E9DA}"/>
              </a:ext>
            </a:extLst>
          </p:cNvPr>
          <p:cNvSpPr txBox="1"/>
          <p:nvPr/>
        </p:nvSpPr>
        <p:spPr>
          <a:xfrm>
            <a:off x="7354433" y="4351695"/>
            <a:ext cx="3452389" cy="646331"/>
          </a:xfrm>
          <a:prstGeom prst="rect">
            <a:avLst/>
          </a:prstGeom>
          <a:noFill/>
        </p:spPr>
        <p:txBody>
          <a:bodyPr wrap="square" rtlCol="0">
            <a:spAutoFit/>
          </a:bodyPr>
          <a:lstStyle/>
          <a:p>
            <a:r>
              <a:rPr lang="zh-TW" altLang="en-US" sz="36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rPr>
              <a:t>專案製作心得</a:t>
            </a:r>
          </a:p>
        </p:txBody>
      </p:sp>
    </p:spTree>
    <p:extLst>
      <p:ext uri="{BB962C8B-B14F-4D97-AF65-F5344CB8AC3E}">
        <p14:creationId xmlns:p14="http://schemas.microsoft.com/office/powerpoint/2010/main" val="2922788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A18B3E8C-34F9-F678-85C6-46324C861B29}"/>
              </a:ext>
            </a:extLst>
          </p:cNvPr>
          <p:cNvPicPr/>
          <p:nvPr/>
        </p:nvPicPr>
        <p:blipFill>
          <a:blip r:embed="rId2"/>
          <a:stretch>
            <a:fillRect/>
          </a:stretch>
        </p:blipFill>
        <p:spPr>
          <a:xfrm>
            <a:off x="1136530" y="730354"/>
            <a:ext cx="5731510" cy="32238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 name="圖片 2">
            <a:extLst>
              <a:ext uri="{FF2B5EF4-FFF2-40B4-BE49-F238E27FC236}">
                <a16:creationId xmlns:a16="http://schemas.microsoft.com/office/drawing/2014/main" id="{7ACA653A-F636-5312-7810-992D3287235D}"/>
              </a:ext>
            </a:extLst>
          </p:cNvPr>
          <p:cNvPicPr/>
          <p:nvPr/>
        </p:nvPicPr>
        <p:blipFill>
          <a:blip r:embed="rId3"/>
          <a:stretch>
            <a:fillRect/>
          </a:stretch>
        </p:blipFill>
        <p:spPr>
          <a:xfrm rot="676114">
            <a:off x="4861779" y="2849075"/>
            <a:ext cx="5581247" cy="310677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文字方塊 3">
            <a:extLst>
              <a:ext uri="{FF2B5EF4-FFF2-40B4-BE49-F238E27FC236}">
                <a16:creationId xmlns:a16="http://schemas.microsoft.com/office/drawing/2014/main" id="{24E951B0-B028-82AA-AA88-1BE20E09F150}"/>
              </a:ext>
            </a:extLst>
          </p:cNvPr>
          <p:cNvSpPr txBox="1"/>
          <p:nvPr/>
        </p:nvSpPr>
        <p:spPr>
          <a:xfrm rot="346488">
            <a:off x="7319562" y="1100363"/>
            <a:ext cx="2930487" cy="872355"/>
          </a:xfrm>
          <a:prstGeom prst="rect">
            <a:avLst/>
          </a:prstGeom>
          <a:noFill/>
          <a:ln w="19050">
            <a:solidFill>
              <a:schemeClr val="tx1">
                <a:lumMod val="50000"/>
                <a:lumOff val="50000"/>
              </a:schemeClr>
            </a:solidFill>
            <a:prstDash val="sysDash"/>
          </a:ln>
        </p:spPr>
        <p:txBody>
          <a:bodyPr wrap="square" rtlCol="0">
            <a:spAutoFit/>
          </a:bodyPr>
          <a:lstStyle/>
          <a:p>
            <a:pPr>
              <a:lnSpc>
                <a:spcPct val="150000"/>
              </a:lnSpc>
            </a:pPr>
            <a:r>
              <a:rPr lang="zh-TW" altLang="en-US" sz="1800" b="1" dirty="0">
                <a:latin typeface="王漢宗顏楷體繁" panose="03000500000000000000" pitchFamily="66" charset="-120"/>
                <a:ea typeface="王漢宗顏楷體繁" panose="03000500000000000000" pitchFamily="66" charset="-120"/>
              </a:rPr>
              <a:t>出現此畫面，代表</a:t>
            </a:r>
            <a:r>
              <a:rPr lang="en-US" altLang="zh-TW" sz="1800" b="1" dirty="0">
                <a:latin typeface="王漢宗顏楷體繁" panose="03000500000000000000" pitchFamily="66" charset="-120"/>
                <a:ea typeface="王漢宗顏楷體繁" panose="03000500000000000000" pitchFamily="66" charset="-120"/>
              </a:rPr>
              <a:t>My SQL</a:t>
            </a:r>
            <a:r>
              <a:rPr lang="zh-TW" altLang="en-US" sz="1800" b="1" dirty="0">
                <a:latin typeface="王漢宗顏楷體繁" panose="03000500000000000000" pitchFamily="66" charset="-120"/>
                <a:ea typeface="王漢宗顏楷體繁" panose="03000500000000000000" pitchFamily="66" charset="-120"/>
              </a:rPr>
              <a:t>安裝成功。</a:t>
            </a:r>
          </a:p>
        </p:txBody>
      </p:sp>
      <p:sp>
        <p:nvSpPr>
          <p:cNvPr id="5" name="文字方塊 4">
            <a:extLst>
              <a:ext uri="{FF2B5EF4-FFF2-40B4-BE49-F238E27FC236}">
                <a16:creationId xmlns:a16="http://schemas.microsoft.com/office/drawing/2014/main" id="{AE1A0032-7159-156F-132B-15858BABF0DE}"/>
              </a:ext>
            </a:extLst>
          </p:cNvPr>
          <p:cNvSpPr txBox="1"/>
          <p:nvPr/>
        </p:nvSpPr>
        <p:spPr>
          <a:xfrm rot="21029597">
            <a:off x="815696" y="4598905"/>
            <a:ext cx="3770705" cy="874598"/>
          </a:xfrm>
          <a:prstGeom prst="rect">
            <a:avLst/>
          </a:prstGeom>
          <a:noFill/>
          <a:ln w="19050">
            <a:solidFill>
              <a:schemeClr val="tx1">
                <a:lumMod val="50000"/>
                <a:lumOff val="50000"/>
              </a:schemeClr>
            </a:solidFill>
            <a:prstDash val="sysDash"/>
          </a:ln>
        </p:spPr>
        <p:txBody>
          <a:bodyPr wrap="square" rtlCol="0">
            <a:spAutoFit/>
          </a:bodyPr>
          <a:lstStyle/>
          <a:p>
            <a:pPr>
              <a:lnSpc>
                <a:spcPct val="150000"/>
              </a:lnSpc>
            </a:pPr>
            <a:r>
              <a:rPr lang="zh-TW" altLang="en-US" sz="1800" b="1" dirty="0">
                <a:latin typeface="王漢宗顏楷體繁" panose="03000500000000000000" pitchFamily="66" charset="-120"/>
                <a:ea typeface="王漢宗顏楷體繁" panose="03000500000000000000" pitchFamily="66" charset="-120"/>
              </a:rPr>
              <a:t>此為</a:t>
            </a:r>
            <a:r>
              <a:rPr lang="en-US" altLang="zh-TW" sz="1800" b="1" dirty="0">
                <a:latin typeface="王漢宗顏楷體繁" panose="03000500000000000000" pitchFamily="66" charset="-120"/>
                <a:ea typeface="王漢宗顏楷體繁" panose="03000500000000000000" pitchFamily="66" charset="-120"/>
              </a:rPr>
              <a:t>My SQL</a:t>
            </a:r>
            <a:r>
              <a:rPr lang="zh-TW" altLang="en-US" sz="1800" b="1" dirty="0">
                <a:latin typeface="王漢宗顏楷體繁" panose="03000500000000000000" pitchFamily="66" charset="-120"/>
                <a:ea typeface="王漢宗顏楷體繁" panose="03000500000000000000" pitchFamily="66" charset="-120"/>
              </a:rPr>
              <a:t>的操作介面，在此建立系統。</a:t>
            </a:r>
          </a:p>
        </p:txBody>
      </p:sp>
    </p:spTree>
    <p:extLst>
      <p:ext uri="{BB962C8B-B14F-4D97-AF65-F5344CB8AC3E}">
        <p14:creationId xmlns:p14="http://schemas.microsoft.com/office/powerpoint/2010/main" val="2184371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橢圓 1">
            <a:extLst>
              <a:ext uri="{FF2B5EF4-FFF2-40B4-BE49-F238E27FC236}">
                <a16:creationId xmlns:a16="http://schemas.microsoft.com/office/drawing/2014/main" id="{126CE7FC-1771-6C9A-33F6-8AB749E7978E}"/>
              </a:ext>
            </a:extLst>
          </p:cNvPr>
          <p:cNvSpPr/>
          <p:nvPr/>
        </p:nvSpPr>
        <p:spPr>
          <a:xfrm>
            <a:off x="4725910" y="923455"/>
            <a:ext cx="1692997" cy="1692997"/>
          </a:xfrm>
          <a:prstGeom prst="ellipse">
            <a:avLst/>
          </a:prstGeom>
          <a:solidFill>
            <a:schemeClr val="bg2"/>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9600" b="1" dirty="0">
                <a:solidFill>
                  <a:schemeClr val="tx1">
                    <a:lumMod val="75000"/>
                    <a:lumOff val="25000"/>
                  </a:schemeClr>
                </a:solidFill>
              </a:rPr>
              <a:t>7</a:t>
            </a:r>
            <a:endParaRPr lang="zh-TW" altLang="en-US" sz="9600" b="1" dirty="0">
              <a:solidFill>
                <a:schemeClr val="tx1">
                  <a:lumMod val="75000"/>
                  <a:lumOff val="25000"/>
                </a:schemeClr>
              </a:solidFill>
            </a:endParaRPr>
          </a:p>
        </p:txBody>
      </p:sp>
      <p:sp>
        <p:nvSpPr>
          <p:cNvPr id="3" name="文字方塊 2">
            <a:extLst>
              <a:ext uri="{FF2B5EF4-FFF2-40B4-BE49-F238E27FC236}">
                <a16:creationId xmlns:a16="http://schemas.microsoft.com/office/drawing/2014/main" id="{6821B0F1-6472-BA75-F48E-4C20CFE9C737}"/>
              </a:ext>
            </a:extLst>
          </p:cNvPr>
          <p:cNvSpPr txBox="1"/>
          <p:nvPr/>
        </p:nvSpPr>
        <p:spPr>
          <a:xfrm>
            <a:off x="1267484" y="3395049"/>
            <a:ext cx="10248524" cy="1200329"/>
          </a:xfrm>
          <a:prstGeom prst="rect">
            <a:avLst/>
          </a:prstGeom>
          <a:noFill/>
        </p:spPr>
        <p:txBody>
          <a:bodyPr wrap="square" rtlCol="0">
            <a:spAutoFit/>
          </a:bodyPr>
          <a:lstStyle/>
          <a:p>
            <a:r>
              <a:rPr lang="zh-TW" altLang="en-US" sz="72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rPr>
              <a:t>各關聯表建立過程介紹</a:t>
            </a:r>
          </a:p>
        </p:txBody>
      </p:sp>
    </p:spTree>
    <p:extLst>
      <p:ext uri="{BB962C8B-B14F-4D97-AF65-F5344CB8AC3E}">
        <p14:creationId xmlns:p14="http://schemas.microsoft.com/office/powerpoint/2010/main" val="268537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4FD2AD14-6160-42ED-8AF1-6A79D562EC5F}"/>
              </a:ext>
            </a:extLst>
          </p:cNvPr>
          <p:cNvPicPr>
            <a:picLocks noChangeAspect="1"/>
          </p:cNvPicPr>
          <p:nvPr/>
        </p:nvPicPr>
        <p:blipFill>
          <a:blip r:embed="rId2"/>
          <a:stretch>
            <a:fillRect/>
          </a:stretch>
        </p:blipFill>
        <p:spPr>
          <a:xfrm>
            <a:off x="2265185" y="407405"/>
            <a:ext cx="7037799" cy="6083930"/>
          </a:xfrm>
          <a:prstGeom prst="rect">
            <a:avLst/>
          </a:prstGeom>
        </p:spPr>
      </p:pic>
      <p:sp>
        <p:nvSpPr>
          <p:cNvPr id="4" name="文字方塊 3">
            <a:extLst>
              <a:ext uri="{FF2B5EF4-FFF2-40B4-BE49-F238E27FC236}">
                <a16:creationId xmlns:a16="http://schemas.microsoft.com/office/drawing/2014/main" id="{0DCB595B-B968-5F73-A383-6A300125D35C}"/>
              </a:ext>
            </a:extLst>
          </p:cNvPr>
          <p:cNvSpPr txBox="1"/>
          <p:nvPr/>
        </p:nvSpPr>
        <p:spPr>
          <a:xfrm>
            <a:off x="679009" y="280659"/>
            <a:ext cx="841974" cy="6247864"/>
          </a:xfrm>
          <a:prstGeom prst="rect">
            <a:avLst/>
          </a:prstGeom>
          <a:noFill/>
        </p:spPr>
        <p:txBody>
          <a:bodyPr wrap="square" rtlCol="0">
            <a:spAutoFit/>
          </a:bodyPr>
          <a:lstStyle/>
          <a:p>
            <a:r>
              <a:rPr lang="zh-TW" altLang="en-US" sz="4000" b="1" dirty="0">
                <a:solidFill>
                  <a:schemeClr val="accent5">
                    <a:lumMod val="50000"/>
                  </a:schemeClr>
                </a:solidFill>
                <a:sym typeface="Webdings" panose="05030102010509060703" pitchFamily="18" charset="2"/>
              </a:rPr>
              <a:t></a:t>
            </a:r>
            <a:endParaRPr lang="en-US" altLang="zh-TW" sz="4000" b="1" dirty="0">
              <a:solidFill>
                <a:schemeClr val="accent5">
                  <a:lumMod val="50000"/>
                </a:schemeClr>
              </a:solidFill>
              <a:sym typeface="Webdings" panose="05030102010509060703" pitchFamily="18" charset="2"/>
            </a:endParaRPr>
          </a:p>
          <a:p>
            <a:r>
              <a:rPr lang="zh-TW" altLang="en-US" sz="4000" b="1" dirty="0">
                <a:solidFill>
                  <a:schemeClr val="accent5">
                    <a:lumMod val="50000"/>
                  </a:schemeClr>
                </a:solidFill>
                <a:sym typeface="Webdings" panose="05030102010509060703" pitchFamily="18" charset="2"/>
              </a:rPr>
              <a:t>建</a:t>
            </a:r>
            <a:endParaRPr lang="en-US" altLang="zh-TW" sz="4000" b="1" dirty="0">
              <a:solidFill>
                <a:schemeClr val="accent5">
                  <a:lumMod val="50000"/>
                </a:schemeClr>
              </a:solidFill>
              <a:sym typeface="Webdings" panose="05030102010509060703" pitchFamily="18" charset="2"/>
            </a:endParaRPr>
          </a:p>
          <a:p>
            <a:r>
              <a:rPr lang="zh-TW" altLang="en-US" sz="4000" b="1" dirty="0">
                <a:solidFill>
                  <a:schemeClr val="accent5">
                    <a:lumMod val="50000"/>
                  </a:schemeClr>
                </a:solidFill>
                <a:sym typeface="Webdings" panose="05030102010509060703" pitchFamily="18" charset="2"/>
              </a:rPr>
              <a:t>立</a:t>
            </a:r>
            <a:endParaRPr lang="en-US" altLang="zh-TW" sz="4000" b="1" dirty="0">
              <a:solidFill>
                <a:schemeClr val="accent5">
                  <a:lumMod val="50000"/>
                </a:schemeClr>
              </a:solidFill>
              <a:sym typeface="Webdings" panose="05030102010509060703" pitchFamily="18" charset="2"/>
            </a:endParaRPr>
          </a:p>
          <a:p>
            <a:r>
              <a:rPr lang="zh-TW" altLang="en-US" sz="4000" b="1" dirty="0">
                <a:solidFill>
                  <a:schemeClr val="accent5">
                    <a:lumMod val="50000"/>
                  </a:schemeClr>
                </a:solidFill>
                <a:sym typeface="Webdings" panose="05030102010509060703" pitchFamily="18" charset="2"/>
              </a:rPr>
              <a:t>模</a:t>
            </a:r>
            <a:endParaRPr lang="en-US" altLang="zh-TW" sz="4000" b="1" dirty="0">
              <a:solidFill>
                <a:schemeClr val="accent5">
                  <a:lumMod val="50000"/>
                </a:schemeClr>
              </a:solidFill>
              <a:sym typeface="Webdings" panose="05030102010509060703" pitchFamily="18" charset="2"/>
            </a:endParaRPr>
          </a:p>
          <a:p>
            <a:r>
              <a:rPr lang="zh-TW" altLang="en-US" sz="4000" b="1" dirty="0">
                <a:solidFill>
                  <a:schemeClr val="accent5">
                    <a:lumMod val="50000"/>
                  </a:schemeClr>
                </a:solidFill>
                <a:sym typeface="Webdings" panose="05030102010509060703" pitchFamily="18" charset="2"/>
              </a:rPr>
              <a:t>型</a:t>
            </a:r>
            <a:endParaRPr lang="en-US" altLang="zh-TW" sz="4000" b="1" dirty="0">
              <a:solidFill>
                <a:schemeClr val="accent5">
                  <a:lumMod val="50000"/>
                </a:schemeClr>
              </a:solidFill>
              <a:sym typeface="Webdings" panose="05030102010509060703" pitchFamily="18" charset="2"/>
            </a:endParaRPr>
          </a:p>
          <a:p>
            <a:r>
              <a:rPr lang="zh-TW" altLang="en-US" sz="4000" b="1" dirty="0">
                <a:solidFill>
                  <a:schemeClr val="accent5">
                    <a:lumMod val="50000"/>
                  </a:schemeClr>
                </a:solidFill>
                <a:sym typeface="Webdings" panose="05030102010509060703" pitchFamily="18" charset="2"/>
              </a:rPr>
              <a:t>、</a:t>
            </a:r>
            <a:endParaRPr lang="en-US" altLang="zh-TW" sz="4000" b="1" dirty="0">
              <a:solidFill>
                <a:schemeClr val="accent5">
                  <a:lumMod val="50000"/>
                </a:schemeClr>
              </a:solidFill>
              <a:sym typeface="Webdings" panose="05030102010509060703" pitchFamily="18" charset="2"/>
            </a:endParaRPr>
          </a:p>
          <a:p>
            <a:r>
              <a:rPr lang="zh-TW" altLang="en-US" sz="4000" b="1" dirty="0">
                <a:solidFill>
                  <a:schemeClr val="accent5">
                    <a:lumMod val="50000"/>
                  </a:schemeClr>
                </a:solidFill>
                <a:sym typeface="Webdings" panose="05030102010509060703" pitchFamily="18" charset="2"/>
              </a:rPr>
              <a:t>關</a:t>
            </a:r>
            <a:endParaRPr lang="en-US" altLang="zh-TW" sz="4000" b="1" dirty="0">
              <a:solidFill>
                <a:schemeClr val="accent5">
                  <a:lumMod val="50000"/>
                </a:schemeClr>
              </a:solidFill>
              <a:sym typeface="Webdings" panose="05030102010509060703" pitchFamily="18" charset="2"/>
            </a:endParaRPr>
          </a:p>
          <a:p>
            <a:r>
              <a:rPr lang="zh-TW" altLang="en-US" sz="4000" b="1" dirty="0">
                <a:solidFill>
                  <a:schemeClr val="accent5">
                    <a:lumMod val="50000"/>
                  </a:schemeClr>
                </a:solidFill>
                <a:sym typeface="Webdings" panose="05030102010509060703" pitchFamily="18" charset="2"/>
              </a:rPr>
              <a:t>聯</a:t>
            </a:r>
            <a:endParaRPr lang="en-US" altLang="zh-TW" sz="4000" b="1" dirty="0">
              <a:solidFill>
                <a:schemeClr val="accent5">
                  <a:lumMod val="50000"/>
                </a:schemeClr>
              </a:solidFill>
              <a:sym typeface="Webdings" panose="05030102010509060703" pitchFamily="18" charset="2"/>
            </a:endParaRPr>
          </a:p>
          <a:p>
            <a:r>
              <a:rPr lang="zh-TW" altLang="en-US" sz="4000" b="1" dirty="0">
                <a:solidFill>
                  <a:schemeClr val="accent5">
                    <a:lumMod val="50000"/>
                  </a:schemeClr>
                </a:solidFill>
                <a:sym typeface="Webdings" panose="05030102010509060703" pitchFamily="18" charset="2"/>
              </a:rPr>
              <a:t>表</a:t>
            </a:r>
            <a:endParaRPr lang="en-US" altLang="zh-TW" sz="4000" b="1" dirty="0">
              <a:solidFill>
                <a:schemeClr val="accent5">
                  <a:lumMod val="50000"/>
                </a:schemeClr>
              </a:solidFill>
              <a:sym typeface="Webdings" panose="05030102010509060703" pitchFamily="18" charset="2"/>
            </a:endParaRPr>
          </a:p>
          <a:p>
            <a:r>
              <a:rPr lang="zh-TW" altLang="en-US" sz="4000" b="1" dirty="0">
                <a:solidFill>
                  <a:schemeClr val="accent5">
                    <a:lumMod val="50000"/>
                  </a:schemeClr>
                </a:solidFill>
                <a:sym typeface="Webdings" panose="05030102010509060703" pitchFamily="18" charset="2"/>
              </a:rPr>
              <a:t></a:t>
            </a:r>
            <a:endParaRPr lang="zh-TW" altLang="en-US" sz="4000" b="1" dirty="0">
              <a:solidFill>
                <a:schemeClr val="accent5">
                  <a:lumMod val="50000"/>
                </a:schemeClr>
              </a:solidFill>
            </a:endParaRPr>
          </a:p>
        </p:txBody>
      </p:sp>
      <p:pic>
        <p:nvPicPr>
          <p:cNvPr id="7" name="圖片 6">
            <a:extLst>
              <a:ext uri="{FF2B5EF4-FFF2-40B4-BE49-F238E27FC236}">
                <a16:creationId xmlns:a16="http://schemas.microsoft.com/office/drawing/2014/main" id="{1B59F88C-BCA3-39B9-8897-D9A5447F5A05}"/>
              </a:ext>
            </a:extLst>
          </p:cNvPr>
          <p:cNvPicPr>
            <a:picLocks noChangeAspect="1"/>
          </p:cNvPicPr>
          <p:nvPr/>
        </p:nvPicPr>
        <p:blipFill>
          <a:blip r:embed="rId3"/>
          <a:stretch>
            <a:fillRect/>
          </a:stretch>
        </p:blipFill>
        <p:spPr>
          <a:xfrm>
            <a:off x="8058757" y="3727834"/>
            <a:ext cx="3312397" cy="426682"/>
          </a:xfrm>
          <a:prstGeom prst="rect">
            <a:avLst/>
          </a:prstGeom>
        </p:spPr>
      </p:pic>
      <p:pic>
        <p:nvPicPr>
          <p:cNvPr id="9" name="圖片 8">
            <a:extLst>
              <a:ext uri="{FF2B5EF4-FFF2-40B4-BE49-F238E27FC236}">
                <a16:creationId xmlns:a16="http://schemas.microsoft.com/office/drawing/2014/main" id="{AD96ED84-1BA9-E9F2-F01E-2D1FC8DB31CD}"/>
              </a:ext>
            </a:extLst>
          </p:cNvPr>
          <p:cNvPicPr>
            <a:picLocks noChangeAspect="1"/>
          </p:cNvPicPr>
          <p:nvPr/>
        </p:nvPicPr>
        <p:blipFill>
          <a:blip r:embed="rId4"/>
          <a:stretch>
            <a:fillRect/>
          </a:stretch>
        </p:blipFill>
        <p:spPr>
          <a:xfrm>
            <a:off x="7264438" y="1899509"/>
            <a:ext cx="499661" cy="499661"/>
          </a:xfrm>
          <a:prstGeom prst="rect">
            <a:avLst/>
          </a:prstGeom>
          <a:ln>
            <a:solidFill>
              <a:schemeClr val="tx1"/>
            </a:solidFill>
          </a:ln>
        </p:spPr>
      </p:pic>
      <p:pic>
        <p:nvPicPr>
          <p:cNvPr id="13" name="圖片 12">
            <a:extLst>
              <a:ext uri="{FF2B5EF4-FFF2-40B4-BE49-F238E27FC236}">
                <a16:creationId xmlns:a16="http://schemas.microsoft.com/office/drawing/2014/main" id="{3871F6F8-6423-A3EC-0DF2-07B6EC8F3978}"/>
              </a:ext>
            </a:extLst>
          </p:cNvPr>
          <p:cNvPicPr>
            <a:picLocks noChangeAspect="1"/>
          </p:cNvPicPr>
          <p:nvPr/>
        </p:nvPicPr>
        <p:blipFill>
          <a:blip r:embed="rId5"/>
          <a:stretch>
            <a:fillRect/>
          </a:stretch>
        </p:blipFill>
        <p:spPr>
          <a:xfrm>
            <a:off x="7971186" y="4533118"/>
            <a:ext cx="866896" cy="381053"/>
          </a:xfrm>
          <a:prstGeom prst="rect">
            <a:avLst/>
          </a:prstGeom>
        </p:spPr>
      </p:pic>
      <p:pic>
        <p:nvPicPr>
          <p:cNvPr id="15" name="圖片 14">
            <a:extLst>
              <a:ext uri="{FF2B5EF4-FFF2-40B4-BE49-F238E27FC236}">
                <a16:creationId xmlns:a16="http://schemas.microsoft.com/office/drawing/2014/main" id="{1212179E-4A35-0246-3E80-A95522B21639}"/>
              </a:ext>
            </a:extLst>
          </p:cNvPr>
          <p:cNvPicPr>
            <a:picLocks noChangeAspect="1"/>
          </p:cNvPicPr>
          <p:nvPr/>
        </p:nvPicPr>
        <p:blipFill>
          <a:blip r:embed="rId6"/>
          <a:stretch>
            <a:fillRect/>
          </a:stretch>
        </p:blipFill>
        <p:spPr>
          <a:xfrm>
            <a:off x="7507371" y="2897313"/>
            <a:ext cx="1609470" cy="298992"/>
          </a:xfrm>
          <a:prstGeom prst="rect">
            <a:avLst/>
          </a:prstGeom>
        </p:spPr>
      </p:pic>
      <p:sp>
        <p:nvSpPr>
          <p:cNvPr id="16" name="文字方塊 15">
            <a:extLst>
              <a:ext uri="{FF2B5EF4-FFF2-40B4-BE49-F238E27FC236}">
                <a16:creationId xmlns:a16="http://schemas.microsoft.com/office/drawing/2014/main" id="{B72DA2DC-B856-25E5-508F-F51B467C723C}"/>
              </a:ext>
            </a:extLst>
          </p:cNvPr>
          <p:cNvSpPr txBox="1"/>
          <p:nvPr/>
        </p:nvSpPr>
        <p:spPr>
          <a:xfrm>
            <a:off x="4128380" y="1883119"/>
            <a:ext cx="4300396" cy="3970318"/>
          </a:xfrm>
          <a:prstGeom prst="rect">
            <a:avLst/>
          </a:prstGeom>
          <a:noFill/>
        </p:spPr>
        <p:txBody>
          <a:bodyPr wrap="square" rtlCol="0">
            <a:spAutoFit/>
          </a:bodyPr>
          <a:lstStyle/>
          <a:p>
            <a:r>
              <a:rPr lang="en-US" altLang="zh-TW" sz="2800" b="1" dirty="0">
                <a:solidFill>
                  <a:schemeClr val="accent5">
                    <a:lumMod val="40000"/>
                    <a:lumOff val="60000"/>
                  </a:schemeClr>
                </a:solidFill>
              </a:rPr>
              <a:t>Step1 </a:t>
            </a:r>
            <a:r>
              <a:rPr lang="zh-TW" altLang="en-US" sz="2800" b="1" dirty="0">
                <a:solidFill>
                  <a:schemeClr val="accent5">
                    <a:lumMod val="40000"/>
                    <a:lumOff val="60000"/>
                  </a:schemeClr>
                </a:solidFill>
              </a:rPr>
              <a:t>建立新模型</a:t>
            </a:r>
            <a:endParaRPr lang="en-US" altLang="zh-TW" sz="2800" b="1" dirty="0">
              <a:solidFill>
                <a:schemeClr val="accent5">
                  <a:lumMod val="40000"/>
                  <a:lumOff val="60000"/>
                </a:schemeClr>
              </a:solidFill>
            </a:endParaRPr>
          </a:p>
          <a:p>
            <a:endParaRPr lang="en-US" altLang="zh-TW" sz="2800" b="1" dirty="0">
              <a:solidFill>
                <a:schemeClr val="accent5">
                  <a:lumMod val="50000"/>
                </a:schemeClr>
              </a:solidFill>
            </a:endParaRPr>
          </a:p>
          <a:p>
            <a:r>
              <a:rPr lang="en-US" altLang="zh-TW" sz="2800" b="1" dirty="0">
                <a:solidFill>
                  <a:schemeClr val="accent5">
                    <a:lumMod val="60000"/>
                    <a:lumOff val="40000"/>
                  </a:schemeClr>
                </a:solidFill>
              </a:rPr>
              <a:t>Step2</a:t>
            </a:r>
            <a:r>
              <a:rPr lang="zh-TW" altLang="en-US" sz="2800" b="1" dirty="0">
                <a:solidFill>
                  <a:schemeClr val="accent5">
                    <a:lumMod val="60000"/>
                    <a:lumOff val="40000"/>
                  </a:schemeClr>
                </a:solidFill>
              </a:rPr>
              <a:t> 建立模型名稱</a:t>
            </a:r>
            <a:endParaRPr lang="en-US" altLang="zh-TW" sz="2800" b="1" dirty="0">
              <a:solidFill>
                <a:schemeClr val="accent5">
                  <a:lumMod val="60000"/>
                  <a:lumOff val="40000"/>
                </a:schemeClr>
              </a:solidFill>
            </a:endParaRPr>
          </a:p>
          <a:p>
            <a:endParaRPr lang="en-US" altLang="zh-TW" sz="2800" b="1" dirty="0">
              <a:solidFill>
                <a:schemeClr val="accent5">
                  <a:lumMod val="50000"/>
                </a:schemeClr>
              </a:solidFill>
            </a:endParaRPr>
          </a:p>
          <a:p>
            <a:r>
              <a:rPr lang="en-US" altLang="zh-TW" sz="2800" b="1" dirty="0">
                <a:solidFill>
                  <a:schemeClr val="accent5"/>
                </a:solidFill>
              </a:rPr>
              <a:t>Step3</a:t>
            </a:r>
            <a:r>
              <a:rPr lang="zh-TW" altLang="en-US" sz="2800" b="1" dirty="0">
                <a:solidFill>
                  <a:schemeClr val="accent5"/>
                </a:solidFill>
              </a:rPr>
              <a:t> 下拉選擇</a:t>
            </a:r>
            <a:r>
              <a:rPr lang="en-US" altLang="zh-TW" sz="2800" b="1" dirty="0">
                <a:solidFill>
                  <a:schemeClr val="accent5"/>
                </a:solidFill>
              </a:rPr>
              <a:t>utf8mb4</a:t>
            </a:r>
          </a:p>
          <a:p>
            <a:endParaRPr lang="en-US" altLang="zh-TW" sz="2800" b="1" dirty="0">
              <a:solidFill>
                <a:schemeClr val="accent5">
                  <a:lumMod val="50000"/>
                </a:schemeClr>
              </a:solidFill>
            </a:endParaRPr>
          </a:p>
          <a:p>
            <a:r>
              <a:rPr lang="en-US" altLang="zh-TW" sz="2800" b="1" dirty="0">
                <a:solidFill>
                  <a:schemeClr val="accent5">
                    <a:lumMod val="50000"/>
                  </a:schemeClr>
                </a:solidFill>
              </a:rPr>
              <a:t>Step4 </a:t>
            </a:r>
            <a:r>
              <a:rPr lang="zh-TW" altLang="en-US" sz="2800" b="1" dirty="0">
                <a:solidFill>
                  <a:schemeClr val="accent5">
                    <a:lumMod val="50000"/>
                  </a:schemeClr>
                </a:solidFill>
              </a:rPr>
              <a:t>按下</a:t>
            </a:r>
            <a:r>
              <a:rPr lang="en-US" altLang="zh-TW" sz="2800" b="1" dirty="0">
                <a:solidFill>
                  <a:schemeClr val="accent5">
                    <a:lumMod val="50000"/>
                  </a:schemeClr>
                </a:solidFill>
              </a:rPr>
              <a:t>Apply</a:t>
            </a:r>
            <a:r>
              <a:rPr lang="zh-TW" altLang="en-US" sz="2800" b="1" dirty="0">
                <a:solidFill>
                  <a:schemeClr val="accent5">
                    <a:lumMod val="50000"/>
                  </a:schemeClr>
                </a:solidFill>
              </a:rPr>
              <a:t>完成</a:t>
            </a:r>
            <a:endParaRPr lang="en-US" altLang="zh-TW" sz="2800" b="1" dirty="0">
              <a:solidFill>
                <a:schemeClr val="accent5">
                  <a:lumMod val="50000"/>
                </a:schemeClr>
              </a:solidFill>
            </a:endParaRPr>
          </a:p>
          <a:p>
            <a:endParaRPr lang="en-US" altLang="zh-TW" sz="2800" b="1" dirty="0">
              <a:solidFill>
                <a:schemeClr val="accent5">
                  <a:lumMod val="50000"/>
                </a:schemeClr>
              </a:solidFill>
            </a:endParaRPr>
          </a:p>
          <a:p>
            <a:endParaRPr lang="zh-TW" altLang="en-US" sz="2800" b="1" dirty="0">
              <a:solidFill>
                <a:schemeClr val="accent5">
                  <a:lumMod val="50000"/>
                </a:schemeClr>
              </a:solidFill>
            </a:endParaRPr>
          </a:p>
        </p:txBody>
      </p:sp>
    </p:spTree>
    <p:extLst>
      <p:ext uri="{BB962C8B-B14F-4D97-AF65-F5344CB8AC3E}">
        <p14:creationId xmlns:p14="http://schemas.microsoft.com/office/powerpoint/2010/main" val="1944762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9D2C9201-E124-3256-8DA6-E6B171758CF8}"/>
              </a:ext>
            </a:extLst>
          </p:cNvPr>
          <p:cNvPicPr>
            <a:picLocks noChangeAspect="1"/>
          </p:cNvPicPr>
          <p:nvPr/>
        </p:nvPicPr>
        <p:blipFill>
          <a:blip r:embed="rId2"/>
          <a:stretch>
            <a:fillRect/>
          </a:stretch>
        </p:blipFill>
        <p:spPr>
          <a:xfrm>
            <a:off x="1340319" y="660903"/>
            <a:ext cx="6002041" cy="5198564"/>
          </a:xfrm>
          <a:prstGeom prst="rect">
            <a:avLst/>
          </a:prstGeom>
        </p:spPr>
      </p:pic>
      <p:sp>
        <p:nvSpPr>
          <p:cNvPr id="10" name="文字方塊 9">
            <a:extLst>
              <a:ext uri="{FF2B5EF4-FFF2-40B4-BE49-F238E27FC236}">
                <a16:creationId xmlns:a16="http://schemas.microsoft.com/office/drawing/2014/main" id="{D4D29E79-562C-B512-F134-D58B5EF14596}"/>
              </a:ext>
            </a:extLst>
          </p:cNvPr>
          <p:cNvSpPr txBox="1"/>
          <p:nvPr/>
        </p:nvSpPr>
        <p:spPr>
          <a:xfrm>
            <a:off x="679009" y="280659"/>
            <a:ext cx="841974" cy="6247864"/>
          </a:xfrm>
          <a:prstGeom prst="rect">
            <a:avLst/>
          </a:prstGeom>
          <a:noFill/>
        </p:spPr>
        <p:txBody>
          <a:bodyPr wrap="square" rtlCol="0">
            <a:spAutoFit/>
          </a:bodyPr>
          <a:lstStyle/>
          <a:p>
            <a:r>
              <a:rPr lang="zh-TW" altLang="en-US" sz="4000" b="1" dirty="0">
                <a:solidFill>
                  <a:schemeClr val="accent5">
                    <a:lumMod val="50000"/>
                  </a:schemeClr>
                </a:solidFill>
                <a:sym typeface="Webdings" panose="05030102010509060703" pitchFamily="18" charset="2"/>
              </a:rPr>
              <a:t></a:t>
            </a:r>
            <a:endParaRPr lang="en-US" altLang="zh-TW" sz="4000" b="1" dirty="0">
              <a:solidFill>
                <a:schemeClr val="accent5">
                  <a:lumMod val="50000"/>
                </a:schemeClr>
              </a:solidFill>
              <a:sym typeface="Webdings" panose="05030102010509060703" pitchFamily="18" charset="2"/>
            </a:endParaRPr>
          </a:p>
          <a:p>
            <a:r>
              <a:rPr lang="zh-TW" altLang="en-US" sz="4000" b="1" dirty="0">
                <a:solidFill>
                  <a:schemeClr val="accent5">
                    <a:lumMod val="50000"/>
                  </a:schemeClr>
                </a:solidFill>
                <a:sym typeface="Webdings" panose="05030102010509060703" pitchFamily="18" charset="2"/>
              </a:rPr>
              <a:t>建</a:t>
            </a:r>
            <a:endParaRPr lang="en-US" altLang="zh-TW" sz="4000" b="1" dirty="0">
              <a:solidFill>
                <a:schemeClr val="accent5">
                  <a:lumMod val="50000"/>
                </a:schemeClr>
              </a:solidFill>
              <a:sym typeface="Webdings" panose="05030102010509060703" pitchFamily="18" charset="2"/>
            </a:endParaRPr>
          </a:p>
          <a:p>
            <a:r>
              <a:rPr lang="zh-TW" altLang="en-US" sz="4000" b="1" dirty="0">
                <a:solidFill>
                  <a:schemeClr val="accent5">
                    <a:lumMod val="50000"/>
                  </a:schemeClr>
                </a:solidFill>
                <a:sym typeface="Webdings" panose="05030102010509060703" pitchFamily="18" charset="2"/>
              </a:rPr>
              <a:t>立</a:t>
            </a:r>
            <a:endParaRPr lang="en-US" altLang="zh-TW" sz="4000" b="1" dirty="0">
              <a:solidFill>
                <a:schemeClr val="accent5">
                  <a:lumMod val="50000"/>
                </a:schemeClr>
              </a:solidFill>
              <a:sym typeface="Webdings" panose="05030102010509060703" pitchFamily="18" charset="2"/>
            </a:endParaRPr>
          </a:p>
          <a:p>
            <a:r>
              <a:rPr lang="zh-TW" altLang="en-US" sz="4000" b="1" dirty="0">
                <a:solidFill>
                  <a:schemeClr val="accent5">
                    <a:lumMod val="50000"/>
                  </a:schemeClr>
                </a:solidFill>
                <a:sym typeface="Webdings" panose="05030102010509060703" pitchFamily="18" charset="2"/>
              </a:rPr>
              <a:t>模</a:t>
            </a:r>
            <a:endParaRPr lang="en-US" altLang="zh-TW" sz="4000" b="1" dirty="0">
              <a:solidFill>
                <a:schemeClr val="accent5">
                  <a:lumMod val="50000"/>
                </a:schemeClr>
              </a:solidFill>
              <a:sym typeface="Webdings" panose="05030102010509060703" pitchFamily="18" charset="2"/>
            </a:endParaRPr>
          </a:p>
          <a:p>
            <a:r>
              <a:rPr lang="zh-TW" altLang="en-US" sz="4000" b="1" dirty="0">
                <a:solidFill>
                  <a:schemeClr val="accent5">
                    <a:lumMod val="50000"/>
                  </a:schemeClr>
                </a:solidFill>
                <a:sym typeface="Webdings" panose="05030102010509060703" pitchFamily="18" charset="2"/>
              </a:rPr>
              <a:t>型</a:t>
            </a:r>
            <a:endParaRPr lang="en-US" altLang="zh-TW" sz="4000" b="1" dirty="0">
              <a:solidFill>
                <a:schemeClr val="accent5">
                  <a:lumMod val="50000"/>
                </a:schemeClr>
              </a:solidFill>
              <a:sym typeface="Webdings" panose="05030102010509060703" pitchFamily="18" charset="2"/>
            </a:endParaRPr>
          </a:p>
          <a:p>
            <a:r>
              <a:rPr lang="zh-TW" altLang="en-US" sz="4000" b="1" dirty="0">
                <a:solidFill>
                  <a:schemeClr val="accent5">
                    <a:lumMod val="50000"/>
                  </a:schemeClr>
                </a:solidFill>
                <a:sym typeface="Webdings" panose="05030102010509060703" pitchFamily="18" charset="2"/>
              </a:rPr>
              <a:t>、</a:t>
            </a:r>
            <a:endParaRPr lang="en-US" altLang="zh-TW" sz="4000" b="1" dirty="0">
              <a:solidFill>
                <a:schemeClr val="accent5">
                  <a:lumMod val="50000"/>
                </a:schemeClr>
              </a:solidFill>
              <a:sym typeface="Webdings" panose="05030102010509060703" pitchFamily="18" charset="2"/>
            </a:endParaRPr>
          </a:p>
          <a:p>
            <a:r>
              <a:rPr lang="zh-TW" altLang="en-US" sz="4000" b="1" dirty="0">
                <a:solidFill>
                  <a:schemeClr val="accent5">
                    <a:lumMod val="50000"/>
                  </a:schemeClr>
                </a:solidFill>
                <a:sym typeface="Webdings" panose="05030102010509060703" pitchFamily="18" charset="2"/>
              </a:rPr>
              <a:t>關</a:t>
            </a:r>
            <a:endParaRPr lang="en-US" altLang="zh-TW" sz="4000" b="1" dirty="0">
              <a:solidFill>
                <a:schemeClr val="accent5">
                  <a:lumMod val="50000"/>
                </a:schemeClr>
              </a:solidFill>
              <a:sym typeface="Webdings" panose="05030102010509060703" pitchFamily="18" charset="2"/>
            </a:endParaRPr>
          </a:p>
          <a:p>
            <a:r>
              <a:rPr lang="zh-TW" altLang="en-US" sz="4000" b="1" dirty="0">
                <a:solidFill>
                  <a:schemeClr val="accent5">
                    <a:lumMod val="50000"/>
                  </a:schemeClr>
                </a:solidFill>
                <a:sym typeface="Webdings" panose="05030102010509060703" pitchFamily="18" charset="2"/>
              </a:rPr>
              <a:t>聯</a:t>
            </a:r>
            <a:endParaRPr lang="en-US" altLang="zh-TW" sz="4000" b="1" dirty="0">
              <a:solidFill>
                <a:schemeClr val="accent5">
                  <a:lumMod val="50000"/>
                </a:schemeClr>
              </a:solidFill>
              <a:sym typeface="Webdings" panose="05030102010509060703" pitchFamily="18" charset="2"/>
            </a:endParaRPr>
          </a:p>
          <a:p>
            <a:r>
              <a:rPr lang="zh-TW" altLang="en-US" sz="4000" b="1" dirty="0">
                <a:solidFill>
                  <a:schemeClr val="accent5">
                    <a:lumMod val="50000"/>
                  </a:schemeClr>
                </a:solidFill>
                <a:sym typeface="Webdings" panose="05030102010509060703" pitchFamily="18" charset="2"/>
              </a:rPr>
              <a:t>表</a:t>
            </a:r>
            <a:endParaRPr lang="en-US" altLang="zh-TW" sz="4000" b="1" dirty="0">
              <a:solidFill>
                <a:schemeClr val="accent5">
                  <a:lumMod val="50000"/>
                </a:schemeClr>
              </a:solidFill>
              <a:sym typeface="Webdings" panose="05030102010509060703" pitchFamily="18" charset="2"/>
            </a:endParaRPr>
          </a:p>
          <a:p>
            <a:r>
              <a:rPr lang="zh-TW" altLang="en-US" sz="4000" b="1" dirty="0">
                <a:solidFill>
                  <a:schemeClr val="accent5">
                    <a:lumMod val="50000"/>
                  </a:schemeClr>
                </a:solidFill>
                <a:sym typeface="Webdings" panose="05030102010509060703" pitchFamily="18" charset="2"/>
              </a:rPr>
              <a:t></a:t>
            </a:r>
            <a:endParaRPr lang="zh-TW" altLang="en-US" sz="4000" b="1" dirty="0">
              <a:solidFill>
                <a:schemeClr val="accent5">
                  <a:lumMod val="50000"/>
                </a:schemeClr>
              </a:solidFill>
            </a:endParaRPr>
          </a:p>
        </p:txBody>
      </p:sp>
      <p:sp>
        <p:nvSpPr>
          <p:cNvPr id="12" name="文字方塊 11">
            <a:extLst>
              <a:ext uri="{FF2B5EF4-FFF2-40B4-BE49-F238E27FC236}">
                <a16:creationId xmlns:a16="http://schemas.microsoft.com/office/drawing/2014/main" id="{9D8F07DD-F8E1-22B1-8C89-CB41B1C4CEA1}"/>
              </a:ext>
            </a:extLst>
          </p:cNvPr>
          <p:cNvSpPr txBox="1"/>
          <p:nvPr/>
        </p:nvSpPr>
        <p:spPr>
          <a:xfrm>
            <a:off x="7478162" y="568694"/>
            <a:ext cx="3730028" cy="5078313"/>
          </a:xfrm>
          <a:prstGeom prst="rect">
            <a:avLst/>
          </a:prstGeom>
          <a:noFill/>
        </p:spPr>
        <p:txBody>
          <a:bodyPr wrap="square">
            <a:spAutoFit/>
          </a:bodyPr>
          <a:lstStyle/>
          <a:p>
            <a:r>
              <a:rPr lang="en-US" altLang="zh-TW" sz="1800" b="1" dirty="0">
                <a:solidFill>
                  <a:schemeClr val="accent3">
                    <a:lumMod val="40000"/>
                    <a:lumOff val="60000"/>
                  </a:schemeClr>
                </a:solidFill>
              </a:rPr>
              <a:t>Step5 </a:t>
            </a:r>
            <a:r>
              <a:rPr lang="zh-TW" altLang="en-US" b="1" dirty="0">
                <a:solidFill>
                  <a:schemeClr val="accent3">
                    <a:lumMod val="40000"/>
                    <a:lumOff val="60000"/>
                  </a:schemeClr>
                </a:solidFill>
              </a:rPr>
              <a:t>按「</a:t>
            </a:r>
            <a:r>
              <a:rPr lang="en-US" altLang="zh-TW" b="1" dirty="0">
                <a:solidFill>
                  <a:schemeClr val="accent3">
                    <a:lumMod val="40000"/>
                    <a:lumOff val="60000"/>
                  </a:schemeClr>
                </a:solidFill>
              </a:rPr>
              <a:t>Table</a:t>
            </a:r>
            <a:r>
              <a:rPr lang="zh-TW" altLang="en-US" b="1" dirty="0">
                <a:solidFill>
                  <a:schemeClr val="accent3">
                    <a:lumMod val="40000"/>
                    <a:lumOff val="60000"/>
                  </a:schemeClr>
                </a:solidFill>
              </a:rPr>
              <a:t>」以建立一個表格</a:t>
            </a:r>
            <a:endParaRPr lang="en-US" altLang="zh-TW" sz="1800" b="1" dirty="0">
              <a:solidFill>
                <a:schemeClr val="accent3">
                  <a:lumMod val="40000"/>
                  <a:lumOff val="60000"/>
                </a:schemeClr>
              </a:solidFill>
            </a:endParaRPr>
          </a:p>
          <a:p>
            <a:endParaRPr lang="en-US" altLang="zh-TW" sz="1800" b="1" dirty="0">
              <a:solidFill>
                <a:schemeClr val="accent5">
                  <a:lumMod val="50000"/>
                </a:schemeClr>
              </a:solidFill>
            </a:endParaRPr>
          </a:p>
          <a:p>
            <a:endParaRPr lang="en-US" altLang="zh-TW" sz="1800" b="1" dirty="0">
              <a:solidFill>
                <a:schemeClr val="accent3">
                  <a:lumMod val="60000"/>
                  <a:lumOff val="40000"/>
                </a:schemeClr>
              </a:solidFill>
            </a:endParaRPr>
          </a:p>
          <a:p>
            <a:r>
              <a:rPr lang="en-US" altLang="zh-TW" sz="1800" b="1" dirty="0">
                <a:solidFill>
                  <a:schemeClr val="accent3">
                    <a:lumMod val="60000"/>
                    <a:lumOff val="40000"/>
                  </a:schemeClr>
                </a:solidFill>
              </a:rPr>
              <a:t>Step6</a:t>
            </a:r>
            <a:r>
              <a:rPr lang="zh-TW" altLang="en-US" sz="1800" b="1" dirty="0">
                <a:solidFill>
                  <a:schemeClr val="accent3">
                    <a:lumMod val="60000"/>
                    <a:lumOff val="40000"/>
                  </a:schemeClr>
                </a:solidFill>
              </a:rPr>
              <a:t> 按此鍵，開始建立關聯表</a:t>
            </a:r>
            <a:endParaRPr lang="en-US" altLang="zh-TW" sz="1800" b="1" dirty="0">
              <a:solidFill>
                <a:schemeClr val="accent3">
                  <a:lumMod val="60000"/>
                  <a:lumOff val="40000"/>
                </a:schemeClr>
              </a:solidFill>
            </a:endParaRPr>
          </a:p>
          <a:p>
            <a:endParaRPr lang="en-US" altLang="zh-TW" sz="1800" b="1" dirty="0">
              <a:solidFill>
                <a:schemeClr val="accent5">
                  <a:lumMod val="50000"/>
                </a:schemeClr>
              </a:solidFill>
            </a:endParaRPr>
          </a:p>
          <a:p>
            <a:r>
              <a:rPr lang="en-US" altLang="zh-TW" sz="1800" b="1" dirty="0">
                <a:solidFill>
                  <a:schemeClr val="accent3">
                    <a:lumMod val="60000"/>
                    <a:lumOff val="40000"/>
                  </a:schemeClr>
                </a:solidFill>
              </a:rPr>
              <a:t>Step7</a:t>
            </a:r>
            <a:r>
              <a:rPr lang="zh-TW" altLang="en-US" sz="1800" b="1" dirty="0">
                <a:solidFill>
                  <a:schemeClr val="accent3">
                    <a:lumMod val="60000"/>
                    <a:lumOff val="40000"/>
                  </a:schemeClr>
                </a:solidFill>
              </a:rPr>
              <a:t> 輸入實體名稱</a:t>
            </a:r>
            <a:endParaRPr lang="en-US" altLang="zh-TW" sz="1800" b="1" dirty="0">
              <a:solidFill>
                <a:schemeClr val="accent3">
                  <a:lumMod val="60000"/>
                  <a:lumOff val="40000"/>
                </a:schemeClr>
              </a:solidFill>
            </a:endParaRPr>
          </a:p>
          <a:p>
            <a:endParaRPr lang="en-US" altLang="zh-TW" sz="1800" b="1" dirty="0">
              <a:solidFill>
                <a:schemeClr val="accent5">
                  <a:lumMod val="50000"/>
                </a:schemeClr>
              </a:solidFill>
            </a:endParaRPr>
          </a:p>
          <a:p>
            <a:r>
              <a:rPr lang="en-US" altLang="zh-TW" sz="1800" b="1" dirty="0">
                <a:solidFill>
                  <a:schemeClr val="accent3">
                    <a:lumMod val="75000"/>
                  </a:schemeClr>
                </a:solidFill>
              </a:rPr>
              <a:t>Step8 </a:t>
            </a:r>
            <a:r>
              <a:rPr lang="zh-TW" altLang="en-US" b="1" dirty="0">
                <a:solidFill>
                  <a:schemeClr val="accent3">
                    <a:lumMod val="75000"/>
                  </a:schemeClr>
                </a:solidFill>
              </a:rPr>
              <a:t>輸入欄位名稱</a:t>
            </a:r>
            <a:endParaRPr lang="en-US" altLang="zh-TW" sz="1800" b="1" dirty="0">
              <a:solidFill>
                <a:schemeClr val="accent3">
                  <a:lumMod val="75000"/>
                </a:schemeClr>
              </a:solidFill>
            </a:endParaRPr>
          </a:p>
          <a:p>
            <a:endParaRPr lang="en-US" altLang="zh-TW" b="1" dirty="0">
              <a:solidFill>
                <a:schemeClr val="accent5">
                  <a:lumMod val="50000"/>
                </a:schemeClr>
              </a:solidFill>
            </a:endParaRPr>
          </a:p>
          <a:p>
            <a:r>
              <a:rPr lang="en-US" altLang="zh-TW" sz="1800" b="1" dirty="0">
                <a:solidFill>
                  <a:schemeClr val="accent3">
                    <a:lumMod val="50000"/>
                  </a:schemeClr>
                </a:solidFill>
              </a:rPr>
              <a:t>Step9</a:t>
            </a:r>
            <a:r>
              <a:rPr lang="zh-TW" altLang="en-US" sz="1800" b="1" dirty="0">
                <a:solidFill>
                  <a:schemeClr val="accent3">
                    <a:lumMod val="50000"/>
                  </a:schemeClr>
                </a:solidFill>
              </a:rPr>
              <a:t> 輸入資料型態及長度</a:t>
            </a:r>
            <a:endParaRPr lang="en-US" altLang="zh-TW" sz="1800" b="1" dirty="0">
              <a:solidFill>
                <a:schemeClr val="accent3">
                  <a:lumMod val="50000"/>
                </a:schemeClr>
              </a:solidFill>
            </a:endParaRPr>
          </a:p>
          <a:p>
            <a:endParaRPr lang="en-US" altLang="zh-TW" sz="1800" b="1" dirty="0">
              <a:solidFill>
                <a:schemeClr val="accent3">
                  <a:lumMod val="50000"/>
                </a:schemeClr>
              </a:solidFill>
            </a:endParaRPr>
          </a:p>
          <a:p>
            <a:endParaRPr lang="en-US" altLang="zh-TW" sz="1800" b="1" dirty="0">
              <a:solidFill>
                <a:schemeClr val="accent5">
                  <a:lumMod val="50000"/>
                </a:schemeClr>
              </a:solidFill>
            </a:endParaRPr>
          </a:p>
          <a:p>
            <a:r>
              <a:rPr lang="en-US" altLang="zh-TW" b="1" dirty="0">
                <a:solidFill>
                  <a:schemeClr val="accent3">
                    <a:lumMod val="50000"/>
                  </a:schemeClr>
                </a:solidFill>
              </a:rPr>
              <a:t>Step10</a:t>
            </a:r>
            <a:r>
              <a:rPr lang="zh-TW" altLang="en-US" b="1" dirty="0">
                <a:solidFill>
                  <a:schemeClr val="accent3">
                    <a:lumMod val="50000"/>
                  </a:schemeClr>
                </a:solidFill>
              </a:rPr>
              <a:t> 設定外來鍵、是否為空值等等的屬性</a:t>
            </a:r>
            <a:endParaRPr lang="en-US" altLang="zh-TW" b="1" dirty="0">
              <a:solidFill>
                <a:schemeClr val="accent3">
                  <a:lumMod val="50000"/>
                </a:schemeClr>
              </a:solidFill>
            </a:endParaRPr>
          </a:p>
          <a:p>
            <a:endParaRPr lang="en-US" altLang="zh-TW" sz="1800" b="1" dirty="0">
              <a:solidFill>
                <a:schemeClr val="accent3">
                  <a:lumMod val="50000"/>
                </a:schemeClr>
              </a:solidFill>
            </a:endParaRPr>
          </a:p>
          <a:p>
            <a:endParaRPr lang="en-US" altLang="zh-TW" b="1" dirty="0">
              <a:solidFill>
                <a:schemeClr val="accent3">
                  <a:lumMod val="50000"/>
                </a:schemeClr>
              </a:solidFill>
            </a:endParaRPr>
          </a:p>
          <a:p>
            <a:r>
              <a:rPr lang="en-US" altLang="zh-TW" b="1" dirty="0">
                <a:solidFill>
                  <a:schemeClr val="accent3">
                    <a:lumMod val="50000"/>
                  </a:schemeClr>
                </a:solidFill>
              </a:rPr>
              <a:t>Step11</a:t>
            </a:r>
            <a:r>
              <a:rPr lang="zh-TW" altLang="en-US" b="1" dirty="0">
                <a:solidFill>
                  <a:schemeClr val="accent3">
                    <a:lumMod val="50000"/>
                  </a:schemeClr>
                </a:solidFill>
              </a:rPr>
              <a:t> 按</a:t>
            </a:r>
            <a:r>
              <a:rPr lang="en-US" altLang="zh-TW" b="1" dirty="0">
                <a:solidFill>
                  <a:schemeClr val="accent3">
                    <a:lumMod val="50000"/>
                  </a:schemeClr>
                </a:solidFill>
              </a:rPr>
              <a:t>Apply</a:t>
            </a:r>
            <a:r>
              <a:rPr lang="zh-TW" altLang="en-US" b="1" dirty="0">
                <a:solidFill>
                  <a:schemeClr val="accent3">
                    <a:lumMod val="50000"/>
                  </a:schemeClr>
                </a:solidFill>
              </a:rPr>
              <a:t>完成</a:t>
            </a:r>
            <a:endParaRPr lang="en-US" altLang="zh-TW" b="1" dirty="0">
              <a:solidFill>
                <a:schemeClr val="accent3">
                  <a:lumMod val="50000"/>
                </a:schemeClr>
              </a:solidFill>
            </a:endParaRPr>
          </a:p>
          <a:p>
            <a:endParaRPr lang="en-US" altLang="zh-TW" sz="1800" b="1" dirty="0">
              <a:solidFill>
                <a:schemeClr val="accent5">
                  <a:lumMod val="50000"/>
                </a:schemeClr>
              </a:solidFill>
            </a:endParaRPr>
          </a:p>
        </p:txBody>
      </p:sp>
      <p:pic>
        <p:nvPicPr>
          <p:cNvPr id="17" name="圖片 16">
            <a:extLst>
              <a:ext uri="{FF2B5EF4-FFF2-40B4-BE49-F238E27FC236}">
                <a16:creationId xmlns:a16="http://schemas.microsoft.com/office/drawing/2014/main" id="{4B9E9462-5699-AB37-9A37-92CC07F354BD}"/>
              </a:ext>
            </a:extLst>
          </p:cNvPr>
          <p:cNvPicPr>
            <a:picLocks noChangeAspect="1"/>
          </p:cNvPicPr>
          <p:nvPr/>
        </p:nvPicPr>
        <p:blipFill>
          <a:blip r:embed="rId3"/>
          <a:stretch>
            <a:fillRect/>
          </a:stretch>
        </p:blipFill>
        <p:spPr>
          <a:xfrm>
            <a:off x="8476692" y="961728"/>
            <a:ext cx="1088933" cy="369131"/>
          </a:xfrm>
          <a:prstGeom prst="rect">
            <a:avLst/>
          </a:prstGeom>
        </p:spPr>
      </p:pic>
      <p:pic>
        <p:nvPicPr>
          <p:cNvPr id="19" name="圖片 18">
            <a:extLst>
              <a:ext uri="{FF2B5EF4-FFF2-40B4-BE49-F238E27FC236}">
                <a16:creationId xmlns:a16="http://schemas.microsoft.com/office/drawing/2014/main" id="{C8C5EECB-84C2-AADD-5621-2A01EC5C1C52}"/>
              </a:ext>
            </a:extLst>
          </p:cNvPr>
          <p:cNvPicPr>
            <a:picLocks noChangeAspect="1"/>
          </p:cNvPicPr>
          <p:nvPr/>
        </p:nvPicPr>
        <p:blipFill>
          <a:blip r:embed="rId4"/>
          <a:stretch>
            <a:fillRect/>
          </a:stretch>
        </p:blipFill>
        <p:spPr>
          <a:xfrm>
            <a:off x="10870082" y="1181409"/>
            <a:ext cx="515484" cy="574963"/>
          </a:xfrm>
          <a:prstGeom prst="rect">
            <a:avLst/>
          </a:prstGeom>
        </p:spPr>
      </p:pic>
      <p:pic>
        <p:nvPicPr>
          <p:cNvPr id="21" name="圖片 20">
            <a:extLst>
              <a:ext uri="{FF2B5EF4-FFF2-40B4-BE49-F238E27FC236}">
                <a16:creationId xmlns:a16="http://schemas.microsoft.com/office/drawing/2014/main" id="{3FF16C71-838D-A664-A862-07D3F0489A83}"/>
              </a:ext>
            </a:extLst>
          </p:cNvPr>
          <p:cNvPicPr>
            <a:picLocks noChangeAspect="1"/>
          </p:cNvPicPr>
          <p:nvPr/>
        </p:nvPicPr>
        <p:blipFill>
          <a:blip r:embed="rId5"/>
          <a:stretch>
            <a:fillRect/>
          </a:stretch>
        </p:blipFill>
        <p:spPr>
          <a:xfrm>
            <a:off x="9613415" y="1979532"/>
            <a:ext cx="1795626" cy="274779"/>
          </a:xfrm>
          <a:prstGeom prst="rect">
            <a:avLst/>
          </a:prstGeom>
        </p:spPr>
      </p:pic>
      <p:pic>
        <p:nvPicPr>
          <p:cNvPr id="23" name="圖片 22">
            <a:extLst>
              <a:ext uri="{FF2B5EF4-FFF2-40B4-BE49-F238E27FC236}">
                <a16:creationId xmlns:a16="http://schemas.microsoft.com/office/drawing/2014/main" id="{1820705D-44F8-E43B-48DC-0D0C94914A94}"/>
              </a:ext>
            </a:extLst>
          </p:cNvPr>
          <p:cNvPicPr>
            <a:picLocks noChangeAspect="1"/>
          </p:cNvPicPr>
          <p:nvPr/>
        </p:nvPicPr>
        <p:blipFill>
          <a:blip r:embed="rId6"/>
          <a:stretch>
            <a:fillRect/>
          </a:stretch>
        </p:blipFill>
        <p:spPr>
          <a:xfrm>
            <a:off x="9905790" y="2292254"/>
            <a:ext cx="813512" cy="774021"/>
          </a:xfrm>
          <a:prstGeom prst="rect">
            <a:avLst/>
          </a:prstGeom>
        </p:spPr>
      </p:pic>
      <p:pic>
        <p:nvPicPr>
          <p:cNvPr id="25" name="圖片 24">
            <a:extLst>
              <a:ext uri="{FF2B5EF4-FFF2-40B4-BE49-F238E27FC236}">
                <a16:creationId xmlns:a16="http://schemas.microsoft.com/office/drawing/2014/main" id="{E103C613-7A66-A857-7FB5-34C5DA26F9E6}"/>
              </a:ext>
            </a:extLst>
          </p:cNvPr>
          <p:cNvPicPr>
            <a:picLocks noChangeAspect="1"/>
          </p:cNvPicPr>
          <p:nvPr/>
        </p:nvPicPr>
        <p:blipFill>
          <a:blip r:embed="rId7"/>
          <a:stretch>
            <a:fillRect/>
          </a:stretch>
        </p:blipFill>
        <p:spPr>
          <a:xfrm>
            <a:off x="10358937" y="3070377"/>
            <a:ext cx="785118" cy="777345"/>
          </a:xfrm>
          <a:prstGeom prst="rect">
            <a:avLst/>
          </a:prstGeom>
        </p:spPr>
      </p:pic>
      <p:pic>
        <p:nvPicPr>
          <p:cNvPr id="27" name="圖片 26">
            <a:extLst>
              <a:ext uri="{FF2B5EF4-FFF2-40B4-BE49-F238E27FC236}">
                <a16:creationId xmlns:a16="http://schemas.microsoft.com/office/drawing/2014/main" id="{A0A6650B-1194-21E4-10CB-7D32228F03DC}"/>
              </a:ext>
            </a:extLst>
          </p:cNvPr>
          <p:cNvPicPr>
            <a:picLocks noChangeAspect="1"/>
          </p:cNvPicPr>
          <p:nvPr/>
        </p:nvPicPr>
        <p:blipFill>
          <a:blip r:embed="rId8"/>
          <a:stretch>
            <a:fillRect/>
          </a:stretch>
        </p:blipFill>
        <p:spPr>
          <a:xfrm>
            <a:off x="9118310" y="4134430"/>
            <a:ext cx="1456137" cy="867799"/>
          </a:xfrm>
          <a:prstGeom prst="rect">
            <a:avLst/>
          </a:prstGeom>
        </p:spPr>
      </p:pic>
      <p:pic>
        <p:nvPicPr>
          <p:cNvPr id="29" name="圖片 28">
            <a:extLst>
              <a:ext uri="{FF2B5EF4-FFF2-40B4-BE49-F238E27FC236}">
                <a16:creationId xmlns:a16="http://schemas.microsoft.com/office/drawing/2014/main" id="{19B8669F-6ACB-3F66-5D3A-A26B924BE21A}"/>
              </a:ext>
            </a:extLst>
          </p:cNvPr>
          <p:cNvPicPr>
            <a:picLocks noChangeAspect="1"/>
          </p:cNvPicPr>
          <p:nvPr/>
        </p:nvPicPr>
        <p:blipFill>
          <a:blip r:embed="rId9"/>
          <a:stretch>
            <a:fillRect/>
          </a:stretch>
        </p:blipFill>
        <p:spPr>
          <a:xfrm>
            <a:off x="8206068" y="5493732"/>
            <a:ext cx="704948" cy="342948"/>
          </a:xfrm>
          <a:prstGeom prst="rect">
            <a:avLst/>
          </a:prstGeom>
        </p:spPr>
      </p:pic>
    </p:spTree>
    <p:extLst>
      <p:ext uri="{BB962C8B-B14F-4D97-AF65-F5344CB8AC3E}">
        <p14:creationId xmlns:p14="http://schemas.microsoft.com/office/powerpoint/2010/main" val="3807868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0DCB595B-B968-5F73-A383-6A300125D35C}"/>
              </a:ext>
            </a:extLst>
          </p:cNvPr>
          <p:cNvSpPr txBox="1"/>
          <p:nvPr/>
        </p:nvSpPr>
        <p:spPr>
          <a:xfrm>
            <a:off x="706169" y="1548145"/>
            <a:ext cx="841974" cy="3785652"/>
          </a:xfrm>
          <a:prstGeom prst="rect">
            <a:avLst/>
          </a:prstGeom>
          <a:noFill/>
        </p:spPr>
        <p:txBody>
          <a:bodyPr wrap="square" rtlCol="0">
            <a:spAutoFit/>
          </a:bodyPr>
          <a:lstStyle/>
          <a:p>
            <a:r>
              <a:rPr lang="zh-TW" altLang="en-US" sz="4000" b="1" dirty="0">
                <a:solidFill>
                  <a:schemeClr val="accent5">
                    <a:lumMod val="50000"/>
                  </a:schemeClr>
                </a:solidFill>
                <a:sym typeface="Webdings" panose="05030102010509060703" pitchFamily="18" charset="2"/>
              </a:rPr>
              <a:t></a:t>
            </a:r>
            <a:endParaRPr lang="en-US" altLang="zh-TW" sz="4000" b="1" dirty="0">
              <a:solidFill>
                <a:schemeClr val="accent5">
                  <a:lumMod val="50000"/>
                </a:schemeClr>
              </a:solidFill>
              <a:sym typeface="Webdings" panose="05030102010509060703" pitchFamily="18" charset="2"/>
            </a:endParaRPr>
          </a:p>
          <a:p>
            <a:r>
              <a:rPr lang="zh-TW" altLang="en-US" sz="4000" b="1" dirty="0">
                <a:solidFill>
                  <a:schemeClr val="accent5">
                    <a:lumMod val="50000"/>
                  </a:schemeClr>
                </a:solidFill>
                <a:sym typeface="Webdings" panose="05030102010509060703" pitchFamily="18" charset="2"/>
              </a:rPr>
              <a:t>建</a:t>
            </a:r>
            <a:endParaRPr lang="en-US" altLang="zh-TW" sz="4000" b="1" dirty="0">
              <a:solidFill>
                <a:schemeClr val="accent5">
                  <a:lumMod val="50000"/>
                </a:schemeClr>
              </a:solidFill>
              <a:sym typeface="Webdings" panose="05030102010509060703" pitchFamily="18" charset="2"/>
            </a:endParaRPr>
          </a:p>
          <a:p>
            <a:r>
              <a:rPr lang="zh-TW" altLang="en-US" sz="4000" b="1" dirty="0">
                <a:solidFill>
                  <a:schemeClr val="accent5">
                    <a:lumMod val="50000"/>
                  </a:schemeClr>
                </a:solidFill>
                <a:sym typeface="Webdings" panose="05030102010509060703" pitchFamily="18" charset="2"/>
              </a:rPr>
              <a:t>立關聯</a:t>
            </a:r>
            <a:endParaRPr lang="en-US" altLang="zh-TW" sz="4000" b="1" dirty="0">
              <a:solidFill>
                <a:schemeClr val="accent5">
                  <a:lumMod val="50000"/>
                </a:schemeClr>
              </a:solidFill>
              <a:sym typeface="Webdings" panose="05030102010509060703" pitchFamily="18" charset="2"/>
            </a:endParaRPr>
          </a:p>
          <a:p>
            <a:r>
              <a:rPr lang="zh-TW" altLang="en-US" sz="4000" b="1" dirty="0">
                <a:solidFill>
                  <a:schemeClr val="accent5">
                    <a:lumMod val="50000"/>
                  </a:schemeClr>
                </a:solidFill>
                <a:sym typeface="Webdings" panose="05030102010509060703" pitchFamily="18" charset="2"/>
              </a:rPr>
              <a:t></a:t>
            </a:r>
            <a:endParaRPr lang="zh-TW" altLang="en-US" sz="4000" b="1" dirty="0">
              <a:solidFill>
                <a:schemeClr val="accent5">
                  <a:lumMod val="50000"/>
                </a:schemeClr>
              </a:solidFill>
            </a:endParaRPr>
          </a:p>
        </p:txBody>
      </p:sp>
      <p:pic>
        <p:nvPicPr>
          <p:cNvPr id="21" name="圖片 20">
            <a:extLst>
              <a:ext uri="{FF2B5EF4-FFF2-40B4-BE49-F238E27FC236}">
                <a16:creationId xmlns:a16="http://schemas.microsoft.com/office/drawing/2014/main" id="{DE90BC56-C440-9A0F-5A13-502E2C59F128}"/>
              </a:ext>
            </a:extLst>
          </p:cNvPr>
          <p:cNvPicPr>
            <a:picLocks noChangeAspect="1"/>
          </p:cNvPicPr>
          <p:nvPr/>
        </p:nvPicPr>
        <p:blipFill>
          <a:blip r:embed="rId2"/>
          <a:stretch>
            <a:fillRect/>
          </a:stretch>
        </p:blipFill>
        <p:spPr>
          <a:xfrm>
            <a:off x="1412921" y="697117"/>
            <a:ext cx="7095595" cy="4771176"/>
          </a:xfrm>
          <a:prstGeom prst="rect">
            <a:avLst/>
          </a:prstGeom>
        </p:spPr>
      </p:pic>
      <p:sp>
        <p:nvSpPr>
          <p:cNvPr id="23" name="文字方塊 22">
            <a:extLst>
              <a:ext uri="{FF2B5EF4-FFF2-40B4-BE49-F238E27FC236}">
                <a16:creationId xmlns:a16="http://schemas.microsoft.com/office/drawing/2014/main" id="{1AA44AB0-29D0-25AF-D143-372FF0CF9515}"/>
              </a:ext>
            </a:extLst>
          </p:cNvPr>
          <p:cNvSpPr txBox="1"/>
          <p:nvPr/>
        </p:nvSpPr>
        <p:spPr>
          <a:xfrm>
            <a:off x="8881449" y="921780"/>
            <a:ext cx="3310551" cy="3970318"/>
          </a:xfrm>
          <a:prstGeom prst="rect">
            <a:avLst/>
          </a:prstGeom>
          <a:noFill/>
        </p:spPr>
        <p:txBody>
          <a:bodyPr wrap="square">
            <a:spAutoFit/>
          </a:bodyPr>
          <a:lstStyle/>
          <a:p>
            <a:r>
              <a:rPr lang="en-US" altLang="zh-TW" b="1" dirty="0">
                <a:solidFill>
                  <a:schemeClr val="accent1">
                    <a:lumMod val="40000"/>
                    <a:lumOff val="60000"/>
                  </a:schemeClr>
                </a:solidFill>
                <a:latin typeface="+mj-ea"/>
                <a:ea typeface="+mj-ea"/>
              </a:rPr>
              <a:t>Step1 </a:t>
            </a:r>
            <a:r>
              <a:rPr lang="zh-TW" altLang="en-US" b="1" dirty="0">
                <a:solidFill>
                  <a:schemeClr val="accent1">
                    <a:lumMod val="40000"/>
                    <a:lumOff val="60000"/>
                  </a:schemeClr>
                </a:solidFill>
                <a:latin typeface="+mj-ea"/>
                <a:ea typeface="+mj-ea"/>
              </a:rPr>
              <a:t>按</a:t>
            </a:r>
            <a:r>
              <a:rPr lang="en-US" altLang="zh-TW" b="1" dirty="0">
                <a:solidFill>
                  <a:schemeClr val="accent1">
                    <a:lumMod val="40000"/>
                    <a:lumOff val="60000"/>
                  </a:schemeClr>
                </a:solidFill>
                <a:latin typeface="+mj-ea"/>
                <a:ea typeface="+mj-ea"/>
              </a:rPr>
              <a:t>Indexes</a:t>
            </a:r>
          </a:p>
          <a:p>
            <a:endParaRPr lang="zh-TW" altLang="en-US" b="1" dirty="0">
              <a:solidFill>
                <a:schemeClr val="accent1">
                  <a:lumMod val="40000"/>
                  <a:lumOff val="60000"/>
                </a:schemeClr>
              </a:solidFill>
              <a:latin typeface="+mj-ea"/>
              <a:ea typeface="+mj-ea"/>
            </a:endParaRPr>
          </a:p>
          <a:p>
            <a:endParaRPr lang="zh-TW" altLang="en-US" b="1" dirty="0">
              <a:latin typeface="+mj-ea"/>
              <a:ea typeface="+mj-ea"/>
            </a:endParaRPr>
          </a:p>
          <a:p>
            <a:r>
              <a:rPr lang="en-US" altLang="zh-TW" b="1" dirty="0">
                <a:solidFill>
                  <a:schemeClr val="accent1">
                    <a:lumMod val="60000"/>
                    <a:lumOff val="40000"/>
                  </a:schemeClr>
                </a:solidFill>
                <a:latin typeface="+mj-ea"/>
                <a:ea typeface="+mj-ea"/>
              </a:rPr>
              <a:t>Step2 </a:t>
            </a:r>
            <a:r>
              <a:rPr lang="zh-TW" altLang="en-US" b="1" dirty="0">
                <a:solidFill>
                  <a:schemeClr val="accent1">
                    <a:lumMod val="60000"/>
                    <a:lumOff val="40000"/>
                  </a:schemeClr>
                </a:solidFill>
                <a:latin typeface="+mj-ea"/>
                <a:ea typeface="+mj-ea"/>
              </a:rPr>
              <a:t>輸入關聯名稱</a:t>
            </a:r>
            <a:endParaRPr lang="en-US" altLang="zh-TW" b="1" dirty="0">
              <a:solidFill>
                <a:schemeClr val="accent1">
                  <a:lumMod val="60000"/>
                  <a:lumOff val="40000"/>
                </a:schemeClr>
              </a:solidFill>
              <a:latin typeface="+mj-ea"/>
              <a:ea typeface="+mj-ea"/>
            </a:endParaRPr>
          </a:p>
          <a:p>
            <a:endParaRPr lang="zh-TW" altLang="en-US" b="1" dirty="0">
              <a:solidFill>
                <a:schemeClr val="accent1">
                  <a:lumMod val="60000"/>
                  <a:lumOff val="40000"/>
                </a:schemeClr>
              </a:solidFill>
              <a:latin typeface="+mj-ea"/>
              <a:ea typeface="+mj-ea"/>
            </a:endParaRPr>
          </a:p>
          <a:p>
            <a:endParaRPr lang="zh-TW" altLang="en-US" b="1" dirty="0">
              <a:latin typeface="+mj-ea"/>
              <a:ea typeface="+mj-ea"/>
            </a:endParaRPr>
          </a:p>
          <a:p>
            <a:endParaRPr lang="en-US" altLang="zh-TW" b="1" dirty="0">
              <a:solidFill>
                <a:schemeClr val="accent1">
                  <a:lumMod val="75000"/>
                </a:schemeClr>
              </a:solidFill>
              <a:latin typeface="+mj-ea"/>
              <a:ea typeface="+mj-ea"/>
            </a:endParaRPr>
          </a:p>
          <a:p>
            <a:r>
              <a:rPr lang="en-US" altLang="zh-TW" b="1" dirty="0">
                <a:solidFill>
                  <a:schemeClr val="accent1">
                    <a:lumMod val="75000"/>
                  </a:schemeClr>
                </a:solidFill>
                <a:latin typeface="+mj-ea"/>
                <a:ea typeface="+mj-ea"/>
              </a:rPr>
              <a:t>Step3 </a:t>
            </a:r>
            <a:r>
              <a:rPr lang="zh-TW" altLang="en-US" b="1" dirty="0">
                <a:solidFill>
                  <a:schemeClr val="accent1">
                    <a:lumMod val="75000"/>
                  </a:schemeClr>
                </a:solidFill>
                <a:latin typeface="+mj-ea"/>
                <a:ea typeface="+mj-ea"/>
              </a:rPr>
              <a:t>勾選關聯的欄位</a:t>
            </a:r>
            <a:endParaRPr lang="en-US" altLang="zh-TW" b="1" dirty="0">
              <a:solidFill>
                <a:schemeClr val="accent1">
                  <a:lumMod val="75000"/>
                </a:schemeClr>
              </a:solidFill>
              <a:latin typeface="+mj-ea"/>
              <a:ea typeface="+mj-ea"/>
            </a:endParaRPr>
          </a:p>
          <a:p>
            <a:endParaRPr lang="en-US" altLang="zh-TW" b="1" dirty="0">
              <a:solidFill>
                <a:schemeClr val="accent1">
                  <a:lumMod val="75000"/>
                </a:schemeClr>
              </a:solidFill>
              <a:latin typeface="+mj-ea"/>
              <a:ea typeface="+mj-ea"/>
            </a:endParaRPr>
          </a:p>
          <a:p>
            <a:endParaRPr lang="en-US" altLang="zh-TW" b="1" dirty="0">
              <a:latin typeface="+mj-ea"/>
              <a:ea typeface="+mj-ea"/>
            </a:endParaRPr>
          </a:p>
          <a:p>
            <a:endParaRPr lang="en-US" altLang="zh-TW" b="1" dirty="0">
              <a:solidFill>
                <a:schemeClr val="accent1">
                  <a:lumMod val="50000"/>
                </a:schemeClr>
              </a:solidFill>
              <a:latin typeface="+mj-ea"/>
              <a:ea typeface="+mj-ea"/>
            </a:endParaRPr>
          </a:p>
          <a:p>
            <a:r>
              <a:rPr lang="en-US" altLang="zh-TW" b="1" dirty="0">
                <a:solidFill>
                  <a:schemeClr val="accent1">
                    <a:lumMod val="50000"/>
                  </a:schemeClr>
                </a:solidFill>
                <a:latin typeface="+mj-ea"/>
                <a:ea typeface="+mj-ea"/>
              </a:rPr>
              <a:t>Step4 </a:t>
            </a:r>
            <a:r>
              <a:rPr lang="zh-TW" altLang="en-US" b="1" dirty="0">
                <a:solidFill>
                  <a:schemeClr val="accent1">
                    <a:lumMod val="50000"/>
                  </a:schemeClr>
                </a:solidFill>
                <a:latin typeface="+mj-ea"/>
                <a:ea typeface="+mj-ea"/>
              </a:rPr>
              <a:t>按下</a:t>
            </a:r>
            <a:r>
              <a:rPr lang="en-US" altLang="zh-TW" b="1" dirty="0">
                <a:solidFill>
                  <a:schemeClr val="accent1">
                    <a:lumMod val="50000"/>
                  </a:schemeClr>
                </a:solidFill>
                <a:latin typeface="+mj-ea"/>
                <a:ea typeface="+mj-ea"/>
              </a:rPr>
              <a:t>Apply</a:t>
            </a:r>
            <a:r>
              <a:rPr lang="zh-TW" altLang="en-US" b="1" dirty="0">
                <a:solidFill>
                  <a:schemeClr val="accent1">
                    <a:lumMod val="50000"/>
                  </a:schemeClr>
                </a:solidFill>
                <a:latin typeface="+mj-ea"/>
                <a:ea typeface="+mj-ea"/>
              </a:rPr>
              <a:t>完成</a:t>
            </a:r>
            <a:endParaRPr lang="en-US" altLang="zh-TW" b="1" dirty="0">
              <a:solidFill>
                <a:schemeClr val="accent1">
                  <a:lumMod val="50000"/>
                </a:schemeClr>
              </a:solidFill>
              <a:latin typeface="+mj-ea"/>
              <a:ea typeface="+mj-ea"/>
            </a:endParaRPr>
          </a:p>
          <a:p>
            <a:endParaRPr lang="en-US" altLang="zh-TW" b="1" dirty="0">
              <a:solidFill>
                <a:schemeClr val="accent1">
                  <a:lumMod val="50000"/>
                </a:schemeClr>
              </a:solidFill>
              <a:latin typeface="+mj-ea"/>
              <a:ea typeface="+mj-ea"/>
            </a:endParaRPr>
          </a:p>
          <a:p>
            <a:endParaRPr lang="zh-TW" altLang="en-US" b="1" dirty="0">
              <a:solidFill>
                <a:schemeClr val="accent1">
                  <a:lumMod val="50000"/>
                </a:schemeClr>
              </a:solidFill>
              <a:latin typeface="+mj-ea"/>
              <a:ea typeface="+mj-ea"/>
            </a:endParaRPr>
          </a:p>
        </p:txBody>
      </p:sp>
      <p:pic>
        <p:nvPicPr>
          <p:cNvPr id="25" name="圖片 24">
            <a:extLst>
              <a:ext uri="{FF2B5EF4-FFF2-40B4-BE49-F238E27FC236}">
                <a16:creationId xmlns:a16="http://schemas.microsoft.com/office/drawing/2014/main" id="{C60996E2-D9EC-54B6-C3AB-849FA57EACE6}"/>
              </a:ext>
            </a:extLst>
          </p:cNvPr>
          <p:cNvPicPr>
            <a:picLocks noChangeAspect="1"/>
          </p:cNvPicPr>
          <p:nvPr/>
        </p:nvPicPr>
        <p:blipFill>
          <a:blip r:embed="rId3"/>
          <a:stretch>
            <a:fillRect/>
          </a:stretch>
        </p:blipFill>
        <p:spPr>
          <a:xfrm>
            <a:off x="9204116" y="3240940"/>
            <a:ext cx="1623828" cy="648042"/>
          </a:xfrm>
          <a:prstGeom prst="rect">
            <a:avLst/>
          </a:prstGeom>
        </p:spPr>
      </p:pic>
      <p:pic>
        <p:nvPicPr>
          <p:cNvPr id="27" name="圖片 26">
            <a:extLst>
              <a:ext uri="{FF2B5EF4-FFF2-40B4-BE49-F238E27FC236}">
                <a16:creationId xmlns:a16="http://schemas.microsoft.com/office/drawing/2014/main" id="{C3621A51-4041-E65F-C405-AD8C43190AD1}"/>
              </a:ext>
            </a:extLst>
          </p:cNvPr>
          <p:cNvPicPr>
            <a:picLocks noChangeAspect="1"/>
          </p:cNvPicPr>
          <p:nvPr/>
        </p:nvPicPr>
        <p:blipFill>
          <a:blip r:embed="rId4"/>
          <a:stretch>
            <a:fillRect/>
          </a:stretch>
        </p:blipFill>
        <p:spPr>
          <a:xfrm>
            <a:off x="9154559" y="2194995"/>
            <a:ext cx="1667122" cy="530099"/>
          </a:xfrm>
          <a:prstGeom prst="rect">
            <a:avLst/>
          </a:prstGeom>
        </p:spPr>
      </p:pic>
      <p:pic>
        <p:nvPicPr>
          <p:cNvPr id="29" name="圖片 28">
            <a:extLst>
              <a:ext uri="{FF2B5EF4-FFF2-40B4-BE49-F238E27FC236}">
                <a16:creationId xmlns:a16="http://schemas.microsoft.com/office/drawing/2014/main" id="{2E254186-946B-9BA7-9D4E-6212BE0E8D03}"/>
              </a:ext>
            </a:extLst>
          </p:cNvPr>
          <p:cNvPicPr>
            <a:picLocks noChangeAspect="1"/>
          </p:cNvPicPr>
          <p:nvPr/>
        </p:nvPicPr>
        <p:blipFill>
          <a:blip r:embed="rId5"/>
          <a:stretch>
            <a:fillRect/>
          </a:stretch>
        </p:blipFill>
        <p:spPr>
          <a:xfrm>
            <a:off x="9573545" y="1264310"/>
            <a:ext cx="647817" cy="438230"/>
          </a:xfrm>
          <a:prstGeom prst="rect">
            <a:avLst/>
          </a:prstGeom>
        </p:spPr>
      </p:pic>
      <p:pic>
        <p:nvPicPr>
          <p:cNvPr id="31" name="圖片 30">
            <a:extLst>
              <a:ext uri="{FF2B5EF4-FFF2-40B4-BE49-F238E27FC236}">
                <a16:creationId xmlns:a16="http://schemas.microsoft.com/office/drawing/2014/main" id="{41AC14AF-058B-EBC9-038C-8F6C7AB869F6}"/>
              </a:ext>
            </a:extLst>
          </p:cNvPr>
          <p:cNvPicPr>
            <a:picLocks noChangeAspect="1"/>
          </p:cNvPicPr>
          <p:nvPr/>
        </p:nvPicPr>
        <p:blipFill>
          <a:blip r:embed="rId6"/>
          <a:stretch>
            <a:fillRect/>
          </a:stretch>
        </p:blipFill>
        <p:spPr>
          <a:xfrm>
            <a:off x="9468283" y="4391100"/>
            <a:ext cx="862316" cy="416290"/>
          </a:xfrm>
          <a:prstGeom prst="rect">
            <a:avLst/>
          </a:prstGeom>
        </p:spPr>
      </p:pic>
    </p:spTree>
    <p:extLst>
      <p:ext uri="{BB962C8B-B14F-4D97-AF65-F5344CB8AC3E}">
        <p14:creationId xmlns:p14="http://schemas.microsoft.com/office/powerpoint/2010/main" val="4055643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橢圓 1">
            <a:extLst>
              <a:ext uri="{FF2B5EF4-FFF2-40B4-BE49-F238E27FC236}">
                <a16:creationId xmlns:a16="http://schemas.microsoft.com/office/drawing/2014/main" id="{126CE7FC-1771-6C9A-33F6-8AB749E7978E}"/>
              </a:ext>
            </a:extLst>
          </p:cNvPr>
          <p:cNvSpPr/>
          <p:nvPr/>
        </p:nvSpPr>
        <p:spPr>
          <a:xfrm>
            <a:off x="4725910" y="923455"/>
            <a:ext cx="1692997" cy="1692997"/>
          </a:xfrm>
          <a:prstGeom prst="ellipse">
            <a:avLst/>
          </a:prstGeom>
          <a:solidFill>
            <a:schemeClr val="bg2"/>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9600" b="1" dirty="0">
                <a:solidFill>
                  <a:schemeClr val="tx1">
                    <a:lumMod val="75000"/>
                    <a:lumOff val="25000"/>
                  </a:schemeClr>
                </a:solidFill>
              </a:rPr>
              <a:t>8</a:t>
            </a:r>
            <a:endParaRPr lang="zh-TW" altLang="en-US" sz="9600" b="1" dirty="0">
              <a:solidFill>
                <a:schemeClr val="tx1">
                  <a:lumMod val="75000"/>
                  <a:lumOff val="25000"/>
                </a:schemeClr>
              </a:solidFill>
            </a:endParaRPr>
          </a:p>
        </p:txBody>
      </p:sp>
      <p:sp>
        <p:nvSpPr>
          <p:cNvPr id="3" name="文字方塊 2">
            <a:extLst>
              <a:ext uri="{FF2B5EF4-FFF2-40B4-BE49-F238E27FC236}">
                <a16:creationId xmlns:a16="http://schemas.microsoft.com/office/drawing/2014/main" id="{6821B0F1-6472-BA75-F48E-4C20CFE9C737}"/>
              </a:ext>
            </a:extLst>
          </p:cNvPr>
          <p:cNvSpPr txBox="1"/>
          <p:nvPr/>
        </p:nvSpPr>
        <p:spPr>
          <a:xfrm>
            <a:off x="2757703" y="3367057"/>
            <a:ext cx="7757897" cy="1323439"/>
          </a:xfrm>
          <a:prstGeom prst="rect">
            <a:avLst/>
          </a:prstGeom>
          <a:noFill/>
        </p:spPr>
        <p:txBody>
          <a:bodyPr wrap="square" rtlCol="0">
            <a:spAutoFit/>
          </a:bodyPr>
          <a:lstStyle/>
          <a:p>
            <a:r>
              <a:rPr lang="en-US" altLang="zh-TW" sz="80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rPr>
              <a:t>SQL</a:t>
            </a:r>
            <a:r>
              <a:rPr lang="zh-TW" altLang="en-US" sz="80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rPr>
              <a:t>語法查詢</a:t>
            </a:r>
          </a:p>
        </p:txBody>
      </p:sp>
    </p:spTree>
    <p:extLst>
      <p:ext uri="{BB962C8B-B14F-4D97-AF65-F5344CB8AC3E}">
        <p14:creationId xmlns:p14="http://schemas.microsoft.com/office/powerpoint/2010/main" val="881113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淚滴形 2">
            <a:extLst>
              <a:ext uri="{FF2B5EF4-FFF2-40B4-BE49-F238E27FC236}">
                <a16:creationId xmlns:a16="http://schemas.microsoft.com/office/drawing/2014/main" id="{68565BAA-4BEB-D41A-D944-AD2D73F21572}"/>
              </a:ext>
            </a:extLst>
          </p:cNvPr>
          <p:cNvSpPr/>
          <p:nvPr/>
        </p:nvSpPr>
        <p:spPr>
          <a:xfrm rot="8244308">
            <a:off x="907993" y="359360"/>
            <a:ext cx="1437482" cy="1437482"/>
          </a:xfrm>
          <a:prstGeom prst="teardrop">
            <a:avLst>
              <a:gd name="adj" fmla="val 91164"/>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5" name="文字方塊 4">
            <a:extLst>
              <a:ext uri="{FF2B5EF4-FFF2-40B4-BE49-F238E27FC236}">
                <a16:creationId xmlns:a16="http://schemas.microsoft.com/office/drawing/2014/main" id="{49303065-669C-CD28-022A-690E4A1F8D35}"/>
              </a:ext>
            </a:extLst>
          </p:cNvPr>
          <p:cNvSpPr txBox="1"/>
          <p:nvPr/>
        </p:nvSpPr>
        <p:spPr>
          <a:xfrm>
            <a:off x="986829" y="778598"/>
            <a:ext cx="2408221" cy="584775"/>
          </a:xfrm>
          <a:prstGeom prst="rect">
            <a:avLst/>
          </a:prstGeom>
          <a:noFill/>
        </p:spPr>
        <p:txBody>
          <a:bodyPr wrap="square" rtlCol="0">
            <a:spAutoFit/>
          </a:bodyPr>
          <a:lstStyle/>
          <a:p>
            <a:r>
              <a:rPr lang="zh-TW" altLang="en-US" sz="3200" b="1" dirty="0">
                <a:solidFill>
                  <a:schemeClr val="bg1"/>
                </a:solidFill>
                <a:effectLst>
                  <a:outerShdw blurRad="38100" dist="38100" dir="2700000" algn="tl">
                    <a:srgbClr val="000000">
                      <a:alpha val="43137"/>
                    </a:srgbClr>
                  </a:outerShdw>
                </a:effectLst>
                <a:latin typeface="+mn-ea"/>
              </a:rPr>
              <a:t>語法</a:t>
            </a:r>
            <a:r>
              <a:rPr lang="en-US" altLang="zh-TW" sz="3200" b="1" dirty="0">
                <a:solidFill>
                  <a:schemeClr val="bg1"/>
                </a:solidFill>
                <a:effectLst>
                  <a:outerShdw blurRad="38100" dist="38100" dir="2700000" algn="tl">
                    <a:srgbClr val="000000">
                      <a:alpha val="43137"/>
                    </a:srgbClr>
                  </a:outerShdw>
                </a:effectLst>
                <a:latin typeface="+mn-ea"/>
              </a:rPr>
              <a:t>1</a:t>
            </a:r>
            <a:endParaRPr lang="zh-TW" altLang="en-US" sz="3200" b="1" dirty="0">
              <a:solidFill>
                <a:schemeClr val="bg1"/>
              </a:solidFill>
              <a:effectLst>
                <a:outerShdw blurRad="38100" dist="38100" dir="2700000" algn="tl">
                  <a:srgbClr val="000000">
                    <a:alpha val="43137"/>
                  </a:srgbClr>
                </a:outerShdw>
              </a:effectLst>
              <a:latin typeface="+mn-ea"/>
            </a:endParaRPr>
          </a:p>
        </p:txBody>
      </p:sp>
      <p:cxnSp>
        <p:nvCxnSpPr>
          <p:cNvPr id="6" name="直線接點 5">
            <a:extLst>
              <a:ext uri="{FF2B5EF4-FFF2-40B4-BE49-F238E27FC236}">
                <a16:creationId xmlns:a16="http://schemas.microsoft.com/office/drawing/2014/main" id="{3F921073-D528-3F07-DACF-AF6AA6C0446C}"/>
              </a:ext>
            </a:extLst>
          </p:cNvPr>
          <p:cNvCxnSpPr>
            <a:cxnSpLocks/>
          </p:cNvCxnSpPr>
          <p:nvPr/>
        </p:nvCxnSpPr>
        <p:spPr>
          <a:xfrm>
            <a:off x="651391" y="2130243"/>
            <a:ext cx="10774082"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直線接點 6">
            <a:extLst>
              <a:ext uri="{FF2B5EF4-FFF2-40B4-BE49-F238E27FC236}">
                <a16:creationId xmlns:a16="http://schemas.microsoft.com/office/drawing/2014/main" id="{FA83E026-3EF6-7678-85EB-050C1015C4C0}"/>
              </a:ext>
            </a:extLst>
          </p:cNvPr>
          <p:cNvCxnSpPr>
            <a:cxnSpLocks/>
          </p:cNvCxnSpPr>
          <p:nvPr/>
        </p:nvCxnSpPr>
        <p:spPr>
          <a:xfrm>
            <a:off x="606582" y="5010997"/>
            <a:ext cx="10882266"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8" name="群組 7">
            <a:extLst>
              <a:ext uri="{FF2B5EF4-FFF2-40B4-BE49-F238E27FC236}">
                <a16:creationId xmlns:a16="http://schemas.microsoft.com/office/drawing/2014/main" id="{A6FD7BD0-FC01-FEA7-3DC4-B69CB280DA35}"/>
              </a:ext>
            </a:extLst>
          </p:cNvPr>
          <p:cNvGrpSpPr/>
          <p:nvPr/>
        </p:nvGrpSpPr>
        <p:grpSpPr>
          <a:xfrm>
            <a:off x="2214754" y="1615752"/>
            <a:ext cx="414766" cy="653829"/>
            <a:chOff x="2650084" y="1239293"/>
            <a:chExt cx="414766" cy="653829"/>
          </a:xfrm>
        </p:grpSpPr>
        <p:sp>
          <p:nvSpPr>
            <p:cNvPr id="9" name="圓形圖 36">
              <a:extLst>
                <a:ext uri="{FF2B5EF4-FFF2-40B4-BE49-F238E27FC236}">
                  <a16:creationId xmlns:a16="http://schemas.microsoft.com/office/drawing/2014/main" id="{173AF290-E78C-CFBB-4750-F88D931759A9}"/>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文字方塊 9">
              <a:extLst>
                <a:ext uri="{FF2B5EF4-FFF2-40B4-BE49-F238E27FC236}">
                  <a16:creationId xmlns:a16="http://schemas.microsoft.com/office/drawing/2014/main" id="{811C447F-1400-F7A5-DBC8-288B15AC9DE3}"/>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grpSp>
        <p:nvGrpSpPr>
          <p:cNvPr id="11" name="群組 10">
            <a:extLst>
              <a:ext uri="{FF2B5EF4-FFF2-40B4-BE49-F238E27FC236}">
                <a16:creationId xmlns:a16="http://schemas.microsoft.com/office/drawing/2014/main" id="{BA9FDE8B-6D2A-5057-79E8-F1CFB21C9FC6}"/>
              </a:ext>
            </a:extLst>
          </p:cNvPr>
          <p:cNvGrpSpPr/>
          <p:nvPr/>
        </p:nvGrpSpPr>
        <p:grpSpPr>
          <a:xfrm flipH="1">
            <a:off x="7431163" y="4533945"/>
            <a:ext cx="414766" cy="653829"/>
            <a:chOff x="2650084" y="1239293"/>
            <a:chExt cx="414766" cy="653829"/>
          </a:xfrm>
        </p:grpSpPr>
        <p:sp>
          <p:nvSpPr>
            <p:cNvPr id="12" name="圓形圖 46">
              <a:extLst>
                <a:ext uri="{FF2B5EF4-FFF2-40B4-BE49-F238E27FC236}">
                  <a16:creationId xmlns:a16="http://schemas.microsoft.com/office/drawing/2014/main" id="{96BE997E-6CBE-666A-5D46-99EDBFE1649D}"/>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13" name="文字方塊 12">
              <a:extLst>
                <a:ext uri="{FF2B5EF4-FFF2-40B4-BE49-F238E27FC236}">
                  <a16:creationId xmlns:a16="http://schemas.microsoft.com/office/drawing/2014/main" id="{7203E65D-396E-53D6-871C-6281F6371377}"/>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sp>
        <p:nvSpPr>
          <p:cNvPr id="17" name="文字方塊 16">
            <a:extLst>
              <a:ext uri="{FF2B5EF4-FFF2-40B4-BE49-F238E27FC236}">
                <a16:creationId xmlns:a16="http://schemas.microsoft.com/office/drawing/2014/main" id="{853A68B0-200B-2903-6C90-41DC92B08224}"/>
              </a:ext>
            </a:extLst>
          </p:cNvPr>
          <p:cNvSpPr txBox="1"/>
          <p:nvPr/>
        </p:nvSpPr>
        <p:spPr>
          <a:xfrm>
            <a:off x="2534968" y="679009"/>
            <a:ext cx="9421641" cy="707886"/>
          </a:xfrm>
          <a:prstGeom prst="rect">
            <a:avLst/>
          </a:prstGeom>
          <a:noFill/>
        </p:spPr>
        <p:txBody>
          <a:bodyPr wrap="square" rtlCol="0">
            <a:spAutoFit/>
          </a:bodyPr>
          <a:lstStyle/>
          <a:p>
            <a:r>
              <a:rPr lang="en-US" altLang="zh-TW"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Q:</a:t>
            </a:r>
            <a:r>
              <a:rPr lang="zh-TW" altLang="en-US"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找出值最多班的醫師，並顯示次數</a:t>
            </a:r>
          </a:p>
        </p:txBody>
      </p:sp>
      <p:pic>
        <p:nvPicPr>
          <p:cNvPr id="19" name="圖片 18">
            <a:extLst>
              <a:ext uri="{FF2B5EF4-FFF2-40B4-BE49-F238E27FC236}">
                <a16:creationId xmlns:a16="http://schemas.microsoft.com/office/drawing/2014/main" id="{11B67396-1394-C558-8628-D7278CFFA23F}"/>
              </a:ext>
            </a:extLst>
          </p:cNvPr>
          <p:cNvPicPr>
            <a:picLocks noChangeAspect="1"/>
          </p:cNvPicPr>
          <p:nvPr/>
        </p:nvPicPr>
        <p:blipFill>
          <a:blip r:embed="rId2"/>
          <a:stretch>
            <a:fillRect/>
          </a:stretch>
        </p:blipFill>
        <p:spPr>
          <a:xfrm>
            <a:off x="1000515" y="2576524"/>
            <a:ext cx="6958497" cy="1554304"/>
          </a:xfrm>
          <a:prstGeom prst="rect">
            <a:avLst/>
          </a:prstGeom>
        </p:spPr>
      </p:pic>
      <p:grpSp>
        <p:nvGrpSpPr>
          <p:cNvPr id="20" name="群組 19">
            <a:extLst>
              <a:ext uri="{FF2B5EF4-FFF2-40B4-BE49-F238E27FC236}">
                <a16:creationId xmlns:a16="http://schemas.microsoft.com/office/drawing/2014/main" id="{654C329F-89DF-693B-5569-4FB04E296E1A}"/>
              </a:ext>
            </a:extLst>
          </p:cNvPr>
          <p:cNvGrpSpPr/>
          <p:nvPr/>
        </p:nvGrpSpPr>
        <p:grpSpPr>
          <a:xfrm>
            <a:off x="2516863" y="1602465"/>
            <a:ext cx="1687163" cy="914400"/>
            <a:chOff x="1865014" y="2055137"/>
            <a:chExt cx="3807865" cy="1240323"/>
          </a:xfrm>
        </p:grpSpPr>
        <p:sp>
          <p:nvSpPr>
            <p:cNvPr id="21" name="箭號: ＞形 20">
              <a:extLst>
                <a:ext uri="{FF2B5EF4-FFF2-40B4-BE49-F238E27FC236}">
                  <a16:creationId xmlns:a16="http://schemas.microsoft.com/office/drawing/2014/main" id="{1175404C-A3BB-E943-1D6C-B61254E1C76A}"/>
                </a:ext>
              </a:extLst>
            </p:cNvPr>
            <p:cNvSpPr/>
            <p:nvPr/>
          </p:nvSpPr>
          <p:spPr>
            <a:xfrm>
              <a:off x="1865014" y="2055137"/>
              <a:ext cx="3759733"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22" name="文字方塊 21">
              <a:extLst>
                <a:ext uri="{FF2B5EF4-FFF2-40B4-BE49-F238E27FC236}">
                  <a16:creationId xmlns:a16="http://schemas.microsoft.com/office/drawing/2014/main" id="{C9B49D1C-379A-CB1D-71EE-1C7FA77C6DE6}"/>
                </a:ext>
              </a:extLst>
            </p:cNvPr>
            <p:cNvSpPr txBox="1"/>
            <p:nvPr/>
          </p:nvSpPr>
          <p:spPr>
            <a:xfrm>
              <a:off x="2821039" y="2298325"/>
              <a:ext cx="2851840" cy="584775"/>
            </a:xfrm>
            <a:prstGeom prst="rect">
              <a:avLst/>
            </a:prstGeom>
            <a:noFill/>
          </p:spPr>
          <p:txBody>
            <a:bodyPr wrap="square" rtlCol="0">
              <a:spAutoFit/>
            </a:bodyPr>
            <a:lstStyle/>
            <a:p>
              <a:r>
                <a:rPr lang="zh-TW" altLang="en-US" sz="3200" b="1" dirty="0">
                  <a:solidFill>
                    <a:schemeClr val="accent5">
                      <a:lumMod val="50000"/>
                    </a:schemeClr>
                  </a:solidFill>
                </a:rPr>
                <a:t>查詢</a:t>
              </a:r>
            </a:p>
          </p:txBody>
        </p:sp>
      </p:grpSp>
      <p:grpSp>
        <p:nvGrpSpPr>
          <p:cNvPr id="27" name="群組 26">
            <a:extLst>
              <a:ext uri="{FF2B5EF4-FFF2-40B4-BE49-F238E27FC236}">
                <a16:creationId xmlns:a16="http://schemas.microsoft.com/office/drawing/2014/main" id="{798CB4AB-7B18-7315-57B2-DA4216DFDBFE}"/>
              </a:ext>
            </a:extLst>
          </p:cNvPr>
          <p:cNvGrpSpPr/>
          <p:nvPr/>
        </p:nvGrpSpPr>
        <p:grpSpPr>
          <a:xfrm>
            <a:off x="8528365" y="1611519"/>
            <a:ext cx="1687163" cy="914400"/>
            <a:chOff x="1865014" y="2055137"/>
            <a:chExt cx="3807865" cy="1240323"/>
          </a:xfrm>
        </p:grpSpPr>
        <p:sp>
          <p:nvSpPr>
            <p:cNvPr id="28" name="箭號: ＞形 27">
              <a:extLst>
                <a:ext uri="{FF2B5EF4-FFF2-40B4-BE49-F238E27FC236}">
                  <a16:creationId xmlns:a16="http://schemas.microsoft.com/office/drawing/2014/main" id="{5C5F00AE-0BB6-1D4B-093E-0986C5221F3A}"/>
                </a:ext>
              </a:extLst>
            </p:cNvPr>
            <p:cNvSpPr/>
            <p:nvPr/>
          </p:nvSpPr>
          <p:spPr>
            <a:xfrm>
              <a:off x="1865014" y="2055137"/>
              <a:ext cx="3759733"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29" name="文字方塊 28">
              <a:extLst>
                <a:ext uri="{FF2B5EF4-FFF2-40B4-BE49-F238E27FC236}">
                  <a16:creationId xmlns:a16="http://schemas.microsoft.com/office/drawing/2014/main" id="{25C3B07F-B475-4E1E-9FD4-71D25A3EE7F3}"/>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說明</a:t>
              </a:r>
            </a:p>
          </p:txBody>
        </p:sp>
      </p:grpSp>
      <p:grpSp>
        <p:nvGrpSpPr>
          <p:cNvPr id="30" name="群組 29">
            <a:extLst>
              <a:ext uri="{FF2B5EF4-FFF2-40B4-BE49-F238E27FC236}">
                <a16:creationId xmlns:a16="http://schemas.microsoft.com/office/drawing/2014/main" id="{036E8A71-F277-C17C-537F-3CBDA60135E6}"/>
              </a:ext>
            </a:extLst>
          </p:cNvPr>
          <p:cNvGrpSpPr/>
          <p:nvPr/>
        </p:nvGrpSpPr>
        <p:grpSpPr>
          <a:xfrm>
            <a:off x="896294" y="5305333"/>
            <a:ext cx="1687163" cy="914400"/>
            <a:chOff x="1865014" y="2055137"/>
            <a:chExt cx="3807865" cy="1240323"/>
          </a:xfrm>
        </p:grpSpPr>
        <p:sp>
          <p:nvSpPr>
            <p:cNvPr id="31" name="箭號: ＞形 30">
              <a:extLst>
                <a:ext uri="{FF2B5EF4-FFF2-40B4-BE49-F238E27FC236}">
                  <a16:creationId xmlns:a16="http://schemas.microsoft.com/office/drawing/2014/main" id="{D3F65DA1-66B5-5443-0AD4-38C2562685C5}"/>
                </a:ext>
              </a:extLst>
            </p:cNvPr>
            <p:cNvSpPr/>
            <p:nvPr/>
          </p:nvSpPr>
          <p:spPr>
            <a:xfrm>
              <a:off x="1865014" y="2055137"/>
              <a:ext cx="3759733" cy="1240323"/>
            </a:xfrm>
            <a:prstGeom prst="chevron">
              <a:avLst>
                <a:gd name="adj" fmla="val 50610"/>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32" name="文字方塊 31">
              <a:extLst>
                <a:ext uri="{FF2B5EF4-FFF2-40B4-BE49-F238E27FC236}">
                  <a16:creationId xmlns:a16="http://schemas.microsoft.com/office/drawing/2014/main" id="{D38183D3-25BD-CC32-2606-846913922D26}"/>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結果</a:t>
              </a:r>
            </a:p>
          </p:txBody>
        </p:sp>
      </p:grpSp>
      <p:pic>
        <p:nvPicPr>
          <p:cNvPr id="34" name="圖片 33">
            <a:extLst>
              <a:ext uri="{FF2B5EF4-FFF2-40B4-BE49-F238E27FC236}">
                <a16:creationId xmlns:a16="http://schemas.microsoft.com/office/drawing/2014/main" id="{0DEBF2FD-3318-72A2-4ED5-3418753777AF}"/>
              </a:ext>
            </a:extLst>
          </p:cNvPr>
          <p:cNvPicPr>
            <a:picLocks noChangeAspect="1"/>
          </p:cNvPicPr>
          <p:nvPr/>
        </p:nvPicPr>
        <p:blipFill>
          <a:blip r:embed="rId3"/>
          <a:stretch>
            <a:fillRect/>
          </a:stretch>
        </p:blipFill>
        <p:spPr>
          <a:xfrm>
            <a:off x="3486179" y="5468498"/>
            <a:ext cx="3743626" cy="733126"/>
          </a:xfrm>
          <a:prstGeom prst="rect">
            <a:avLst/>
          </a:prstGeom>
        </p:spPr>
      </p:pic>
      <p:pic>
        <p:nvPicPr>
          <p:cNvPr id="36" name="圖片 35">
            <a:extLst>
              <a:ext uri="{FF2B5EF4-FFF2-40B4-BE49-F238E27FC236}">
                <a16:creationId xmlns:a16="http://schemas.microsoft.com/office/drawing/2014/main" id="{CFF6F4A0-046D-91EB-9C3B-435B90DD2A3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7383855" y="1901228"/>
            <a:ext cx="4385649" cy="3616104"/>
          </a:xfrm>
          <a:prstGeom prst="rect">
            <a:avLst/>
          </a:prstGeom>
        </p:spPr>
      </p:pic>
      <p:sp>
        <p:nvSpPr>
          <p:cNvPr id="37" name="文字方塊 36">
            <a:extLst>
              <a:ext uri="{FF2B5EF4-FFF2-40B4-BE49-F238E27FC236}">
                <a16:creationId xmlns:a16="http://schemas.microsoft.com/office/drawing/2014/main" id="{45B3A7D6-A738-B893-404E-19C12ECCCD1F}"/>
              </a:ext>
            </a:extLst>
          </p:cNvPr>
          <p:cNvSpPr txBox="1"/>
          <p:nvPr/>
        </p:nvSpPr>
        <p:spPr>
          <a:xfrm>
            <a:off x="8727541" y="2761305"/>
            <a:ext cx="2082297" cy="2031325"/>
          </a:xfrm>
          <a:prstGeom prst="rect">
            <a:avLst/>
          </a:prstGeom>
          <a:noFill/>
        </p:spPr>
        <p:txBody>
          <a:bodyPr wrap="square" rtlCol="0">
            <a:spAutoFit/>
          </a:bodyPr>
          <a:lstStyle/>
          <a:p>
            <a:r>
              <a:rPr lang="zh-TW" altLang="en-US" sz="1400" b="1" dirty="0"/>
              <a:t>從</a:t>
            </a:r>
            <a:r>
              <a:rPr lang="zh-TW" altLang="en-US" sz="1400" b="1" dirty="0">
                <a:solidFill>
                  <a:schemeClr val="accent1"/>
                </a:solidFill>
              </a:rPr>
              <a:t>醫師資料表</a:t>
            </a:r>
            <a:r>
              <a:rPr lang="zh-TW" altLang="en-US" sz="1400" b="1" dirty="0"/>
              <a:t>中選取</a:t>
            </a:r>
            <a:r>
              <a:rPr lang="zh-TW" altLang="en-US" sz="1400" b="1" dirty="0">
                <a:solidFill>
                  <a:schemeClr val="accent5">
                    <a:lumMod val="50000"/>
                  </a:schemeClr>
                </a:solidFill>
              </a:rPr>
              <a:t>醫生編號、姓名</a:t>
            </a:r>
            <a:r>
              <a:rPr lang="zh-TW" altLang="en-US" sz="1400" b="1" dirty="0"/>
              <a:t>再依</a:t>
            </a:r>
            <a:r>
              <a:rPr lang="zh-TW" altLang="en-US" sz="1400" b="1" dirty="0">
                <a:solidFill>
                  <a:schemeClr val="accent6">
                    <a:lumMod val="50000"/>
                  </a:schemeClr>
                </a:solidFill>
              </a:rPr>
              <a:t>醫師編號</a:t>
            </a:r>
            <a:r>
              <a:rPr lang="zh-TW" altLang="en-US" sz="1400" b="1" dirty="0"/>
              <a:t>與</a:t>
            </a:r>
            <a:r>
              <a:rPr lang="zh-TW" altLang="en-US" sz="1400" b="1" dirty="0">
                <a:solidFill>
                  <a:schemeClr val="accent1"/>
                </a:solidFill>
              </a:rPr>
              <a:t>看診資料表</a:t>
            </a:r>
            <a:r>
              <a:rPr lang="zh-TW" altLang="en-US" sz="1400" b="1" dirty="0"/>
              <a:t>進行連接然後再選取</a:t>
            </a:r>
            <a:r>
              <a:rPr lang="zh-TW" altLang="en-US" sz="1400" b="1" dirty="0">
                <a:solidFill>
                  <a:srgbClr val="FF0000"/>
                </a:solidFill>
              </a:rPr>
              <a:t>看診編號進行加總並改名最多次數</a:t>
            </a:r>
            <a:r>
              <a:rPr lang="zh-TW" altLang="en-US" sz="1400" b="1" dirty="0"/>
              <a:t>；依醫師編號及醫師姓名進行群組再依最多次數進行降冪排序，並選出</a:t>
            </a:r>
            <a:r>
              <a:rPr lang="zh-TW" altLang="en-US" sz="1400" b="1" dirty="0">
                <a:solidFill>
                  <a:srgbClr val="FF0000"/>
                </a:solidFill>
              </a:rPr>
              <a:t>最多次數</a:t>
            </a:r>
            <a:r>
              <a:rPr lang="zh-TW" altLang="en-US" sz="1400" b="1" dirty="0"/>
              <a:t>的醫生。</a:t>
            </a:r>
          </a:p>
        </p:txBody>
      </p:sp>
    </p:spTree>
    <p:extLst>
      <p:ext uri="{BB962C8B-B14F-4D97-AF65-F5344CB8AC3E}">
        <p14:creationId xmlns:p14="http://schemas.microsoft.com/office/powerpoint/2010/main" val="4018647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淚滴形 2">
            <a:extLst>
              <a:ext uri="{FF2B5EF4-FFF2-40B4-BE49-F238E27FC236}">
                <a16:creationId xmlns:a16="http://schemas.microsoft.com/office/drawing/2014/main" id="{68565BAA-4BEB-D41A-D944-AD2D73F21572}"/>
              </a:ext>
            </a:extLst>
          </p:cNvPr>
          <p:cNvSpPr/>
          <p:nvPr/>
        </p:nvSpPr>
        <p:spPr>
          <a:xfrm rot="8244308">
            <a:off x="907993" y="359360"/>
            <a:ext cx="1437482" cy="1437482"/>
          </a:xfrm>
          <a:prstGeom prst="teardrop">
            <a:avLst>
              <a:gd name="adj" fmla="val 91164"/>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5" name="文字方塊 4">
            <a:extLst>
              <a:ext uri="{FF2B5EF4-FFF2-40B4-BE49-F238E27FC236}">
                <a16:creationId xmlns:a16="http://schemas.microsoft.com/office/drawing/2014/main" id="{49303065-669C-CD28-022A-690E4A1F8D35}"/>
              </a:ext>
            </a:extLst>
          </p:cNvPr>
          <p:cNvSpPr txBox="1"/>
          <p:nvPr/>
        </p:nvSpPr>
        <p:spPr>
          <a:xfrm>
            <a:off x="986829" y="778598"/>
            <a:ext cx="2408221" cy="584775"/>
          </a:xfrm>
          <a:prstGeom prst="rect">
            <a:avLst/>
          </a:prstGeom>
          <a:noFill/>
        </p:spPr>
        <p:txBody>
          <a:bodyPr wrap="square" rtlCol="0">
            <a:spAutoFit/>
          </a:bodyPr>
          <a:lstStyle/>
          <a:p>
            <a:r>
              <a:rPr lang="zh-TW" altLang="en-US" sz="3200" b="1" dirty="0">
                <a:solidFill>
                  <a:schemeClr val="bg1"/>
                </a:solidFill>
                <a:effectLst>
                  <a:outerShdw blurRad="38100" dist="38100" dir="2700000" algn="tl">
                    <a:srgbClr val="000000">
                      <a:alpha val="43137"/>
                    </a:srgbClr>
                  </a:outerShdw>
                </a:effectLst>
                <a:latin typeface="+mn-ea"/>
              </a:rPr>
              <a:t>語法</a:t>
            </a:r>
            <a:r>
              <a:rPr lang="en-US" altLang="zh-TW" sz="3200" b="1" dirty="0">
                <a:solidFill>
                  <a:schemeClr val="bg1"/>
                </a:solidFill>
                <a:effectLst>
                  <a:outerShdw blurRad="38100" dist="38100" dir="2700000" algn="tl">
                    <a:srgbClr val="000000">
                      <a:alpha val="43137"/>
                    </a:srgbClr>
                  </a:outerShdw>
                </a:effectLst>
                <a:latin typeface="+mn-ea"/>
              </a:rPr>
              <a:t>2</a:t>
            </a:r>
            <a:endParaRPr lang="zh-TW" altLang="en-US" sz="3200" b="1" dirty="0">
              <a:solidFill>
                <a:schemeClr val="bg1"/>
              </a:solidFill>
              <a:effectLst>
                <a:outerShdw blurRad="38100" dist="38100" dir="2700000" algn="tl">
                  <a:srgbClr val="000000">
                    <a:alpha val="43137"/>
                  </a:srgbClr>
                </a:outerShdw>
              </a:effectLst>
              <a:latin typeface="+mn-ea"/>
            </a:endParaRPr>
          </a:p>
        </p:txBody>
      </p:sp>
      <p:cxnSp>
        <p:nvCxnSpPr>
          <p:cNvPr id="6" name="直線接點 5">
            <a:extLst>
              <a:ext uri="{FF2B5EF4-FFF2-40B4-BE49-F238E27FC236}">
                <a16:creationId xmlns:a16="http://schemas.microsoft.com/office/drawing/2014/main" id="{3F921073-D528-3F07-DACF-AF6AA6C0446C}"/>
              </a:ext>
            </a:extLst>
          </p:cNvPr>
          <p:cNvCxnSpPr>
            <a:cxnSpLocks/>
          </p:cNvCxnSpPr>
          <p:nvPr/>
        </p:nvCxnSpPr>
        <p:spPr>
          <a:xfrm>
            <a:off x="651391" y="2130243"/>
            <a:ext cx="10774082"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直線接點 6">
            <a:extLst>
              <a:ext uri="{FF2B5EF4-FFF2-40B4-BE49-F238E27FC236}">
                <a16:creationId xmlns:a16="http://schemas.microsoft.com/office/drawing/2014/main" id="{FA83E026-3EF6-7678-85EB-050C1015C4C0}"/>
              </a:ext>
            </a:extLst>
          </p:cNvPr>
          <p:cNvCxnSpPr>
            <a:cxnSpLocks/>
          </p:cNvCxnSpPr>
          <p:nvPr/>
        </p:nvCxnSpPr>
        <p:spPr>
          <a:xfrm>
            <a:off x="606582" y="5010997"/>
            <a:ext cx="10882266"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8" name="群組 7">
            <a:extLst>
              <a:ext uri="{FF2B5EF4-FFF2-40B4-BE49-F238E27FC236}">
                <a16:creationId xmlns:a16="http://schemas.microsoft.com/office/drawing/2014/main" id="{A6FD7BD0-FC01-FEA7-3DC4-B69CB280DA35}"/>
              </a:ext>
            </a:extLst>
          </p:cNvPr>
          <p:cNvGrpSpPr/>
          <p:nvPr/>
        </p:nvGrpSpPr>
        <p:grpSpPr>
          <a:xfrm>
            <a:off x="2214754" y="1615752"/>
            <a:ext cx="414766" cy="653829"/>
            <a:chOff x="2650084" y="1239293"/>
            <a:chExt cx="414766" cy="653829"/>
          </a:xfrm>
        </p:grpSpPr>
        <p:sp>
          <p:nvSpPr>
            <p:cNvPr id="9" name="圓形圖 36">
              <a:extLst>
                <a:ext uri="{FF2B5EF4-FFF2-40B4-BE49-F238E27FC236}">
                  <a16:creationId xmlns:a16="http://schemas.microsoft.com/office/drawing/2014/main" id="{173AF290-E78C-CFBB-4750-F88D931759A9}"/>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文字方塊 9">
              <a:extLst>
                <a:ext uri="{FF2B5EF4-FFF2-40B4-BE49-F238E27FC236}">
                  <a16:creationId xmlns:a16="http://schemas.microsoft.com/office/drawing/2014/main" id="{811C447F-1400-F7A5-DBC8-288B15AC9DE3}"/>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grpSp>
        <p:nvGrpSpPr>
          <p:cNvPr id="11" name="群組 10">
            <a:extLst>
              <a:ext uri="{FF2B5EF4-FFF2-40B4-BE49-F238E27FC236}">
                <a16:creationId xmlns:a16="http://schemas.microsoft.com/office/drawing/2014/main" id="{BA9FDE8B-6D2A-5057-79E8-F1CFB21C9FC6}"/>
              </a:ext>
            </a:extLst>
          </p:cNvPr>
          <p:cNvGrpSpPr/>
          <p:nvPr/>
        </p:nvGrpSpPr>
        <p:grpSpPr>
          <a:xfrm flipH="1">
            <a:off x="7431163" y="4533945"/>
            <a:ext cx="414766" cy="653829"/>
            <a:chOff x="2650084" y="1239293"/>
            <a:chExt cx="414766" cy="653829"/>
          </a:xfrm>
        </p:grpSpPr>
        <p:sp>
          <p:nvSpPr>
            <p:cNvPr id="12" name="圓形圖 46">
              <a:extLst>
                <a:ext uri="{FF2B5EF4-FFF2-40B4-BE49-F238E27FC236}">
                  <a16:creationId xmlns:a16="http://schemas.microsoft.com/office/drawing/2014/main" id="{96BE997E-6CBE-666A-5D46-99EDBFE1649D}"/>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13" name="文字方塊 12">
              <a:extLst>
                <a:ext uri="{FF2B5EF4-FFF2-40B4-BE49-F238E27FC236}">
                  <a16:creationId xmlns:a16="http://schemas.microsoft.com/office/drawing/2014/main" id="{7203E65D-396E-53D6-871C-6281F6371377}"/>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sp>
        <p:nvSpPr>
          <p:cNvPr id="17" name="文字方塊 16">
            <a:extLst>
              <a:ext uri="{FF2B5EF4-FFF2-40B4-BE49-F238E27FC236}">
                <a16:creationId xmlns:a16="http://schemas.microsoft.com/office/drawing/2014/main" id="{853A68B0-200B-2903-6C90-41DC92B08224}"/>
              </a:ext>
            </a:extLst>
          </p:cNvPr>
          <p:cNvSpPr txBox="1"/>
          <p:nvPr/>
        </p:nvSpPr>
        <p:spPr>
          <a:xfrm>
            <a:off x="2534968" y="679009"/>
            <a:ext cx="9421641" cy="707886"/>
          </a:xfrm>
          <a:prstGeom prst="rect">
            <a:avLst/>
          </a:prstGeom>
          <a:noFill/>
        </p:spPr>
        <p:txBody>
          <a:bodyPr wrap="square" rtlCol="0">
            <a:spAutoFit/>
          </a:bodyPr>
          <a:lstStyle/>
          <a:p>
            <a:r>
              <a:rPr lang="en-US" altLang="zh-TW"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Q:</a:t>
            </a:r>
            <a:r>
              <a:rPr lang="zh-TW" altLang="en-US"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找出看病最多的病人，並顯示次數</a:t>
            </a:r>
          </a:p>
        </p:txBody>
      </p:sp>
      <p:grpSp>
        <p:nvGrpSpPr>
          <p:cNvPr id="20" name="群組 19">
            <a:extLst>
              <a:ext uri="{FF2B5EF4-FFF2-40B4-BE49-F238E27FC236}">
                <a16:creationId xmlns:a16="http://schemas.microsoft.com/office/drawing/2014/main" id="{654C329F-89DF-693B-5569-4FB04E296E1A}"/>
              </a:ext>
            </a:extLst>
          </p:cNvPr>
          <p:cNvGrpSpPr/>
          <p:nvPr/>
        </p:nvGrpSpPr>
        <p:grpSpPr>
          <a:xfrm>
            <a:off x="2516863" y="1602465"/>
            <a:ext cx="1687163" cy="914400"/>
            <a:chOff x="1865014" y="2055137"/>
            <a:chExt cx="3807865" cy="1240323"/>
          </a:xfrm>
        </p:grpSpPr>
        <p:sp>
          <p:nvSpPr>
            <p:cNvPr id="21" name="箭號: ＞形 20">
              <a:extLst>
                <a:ext uri="{FF2B5EF4-FFF2-40B4-BE49-F238E27FC236}">
                  <a16:creationId xmlns:a16="http://schemas.microsoft.com/office/drawing/2014/main" id="{1175404C-A3BB-E943-1D6C-B61254E1C76A}"/>
                </a:ext>
              </a:extLst>
            </p:cNvPr>
            <p:cNvSpPr/>
            <p:nvPr/>
          </p:nvSpPr>
          <p:spPr>
            <a:xfrm>
              <a:off x="1865014" y="2055137"/>
              <a:ext cx="3759733"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22" name="文字方塊 21">
              <a:extLst>
                <a:ext uri="{FF2B5EF4-FFF2-40B4-BE49-F238E27FC236}">
                  <a16:creationId xmlns:a16="http://schemas.microsoft.com/office/drawing/2014/main" id="{C9B49D1C-379A-CB1D-71EE-1C7FA77C6DE6}"/>
                </a:ext>
              </a:extLst>
            </p:cNvPr>
            <p:cNvSpPr txBox="1"/>
            <p:nvPr/>
          </p:nvSpPr>
          <p:spPr>
            <a:xfrm>
              <a:off x="2821039" y="2298325"/>
              <a:ext cx="2851840" cy="584775"/>
            </a:xfrm>
            <a:prstGeom prst="rect">
              <a:avLst/>
            </a:prstGeom>
            <a:noFill/>
          </p:spPr>
          <p:txBody>
            <a:bodyPr wrap="square" rtlCol="0">
              <a:spAutoFit/>
            </a:bodyPr>
            <a:lstStyle/>
            <a:p>
              <a:r>
                <a:rPr lang="zh-TW" altLang="en-US" sz="3200" b="1" dirty="0">
                  <a:solidFill>
                    <a:schemeClr val="accent5">
                      <a:lumMod val="50000"/>
                    </a:schemeClr>
                  </a:solidFill>
                </a:rPr>
                <a:t>查詢</a:t>
              </a:r>
            </a:p>
          </p:txBody>
        </p:sp>
      </p:grpSp>
      <p:grpSp>
        <p:nvGrpSpPr>
          <p:cNvPr id="27" name="群組 26">
            <a:extLst>
              <a:ext uri="{FF2B5EF4-FFF2-40B4-BE49-F238E27FC236}">
                <a16:creationId xmlns:a16="http://schemas.microsoft.com/office/drawing/2014/main" id="{798CB4AB-7B18-7315-57B2-DA4216DFDBFE}"/>
              </a:ext>
            </a:extLst>
          </p:cNvPr>
          <p:cNvGrpSpPr/>
          <p:nvPr/>
        </p:nvGrpSpPr>
        <p:grpSpPr>
          <a:xfrm>
            <a:off x="8528365" y="1611519"/>
            <a:ext cx="1687163" cy="914400"/>
            <a:chOff x="1865014" y="2055137"/>
            <a:chExt cx="3807865" cy="1240323"/>
          </a:xfrm>
        </p:grpSpPr>
        <p:sp>
          <p:nvSpPr>
            <p:cNvPr id="28" name="箭號: ＞形 27">
              <a:extLst>
                <a:ext uri="{FF2B5EF4-FFF2-40B4-BE49-F238E27FC236}">
                  <a16:creationId xmlns:a16="http://schemas.microsoft.com/office/drawing/2014/main" id="{5C5F00AE-0BB6-1D4B-093E-0986C5221F3A}"/>
                </a:ext>
              </a:extLst>
            </p:cNvPr>
            <p:cNvSpPr/>
            <p:nvPr/>
          </p:nvSpPr>
          <p:spPr>
            <a:xfrm>
              <a:off x="1865014" y="2055137"/>
              <a:ext cx="3759733"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29" name="文字方塊 28">
              <a:extLst>
                <a:ext uri="{FF2B5EF4-FFF2-40B4-BE49-F238E27FC236}">
                  <a16:creationId xmlns:a16="http://schemas.microsoft.com/office/drawing/2014/main" id="{25C3B07F-B475-4E1E-9FD4-71D25A3EE7F3}"/>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說明</a:t>
              </a:r>
            </a:p>
          </p:txBody>
        </p:sp>
      </p:grpSp>
      <p:grpSp>
        <p:nvGrpSpPr>
          <p:cNvPr id="30" name="群組 29">
            <a:extLst>
              <a:ext uri="{FF2B5EF4-FFF2-40B4-BE49-F238E27FC236}">
                <a16:creationId xmlns:a16="http://schemas.microsoft.com/office/drawing/2014/main" id="{036E8A71-F277-C17C-537F-3CBDA60135E6}"/>
              </a:ext>
            </a:extLst>
          </p:cNvPr>
          <p:cNvGrpSpPr/>
          <p:nvPr/>
        </p:nvGrpSpPr>
        <p:grpSpPr>
          <a:xfrm>
            <a:off x="896294" y="5305333"/>
            <a:ext cx="1687163" cy="914400"/>
            <a:chOff x="1865014" y="2055137"/>
            <a:chExt cx="3807865" cy="1240323"/>
          </a:xfrm>
        </p:grpSpPr>
        <p:sp>
          <p:nvSpPr>
            <p:cNvPr id="31" name="箭號: ＞形 30">
              <a:extLst>
                <a:ext uri="{FF2B5EF4-FFF2-40B4-BE49-F238E27FC236}">
                  <a16:creationId xmlns:a16="http://schemas.microsoft.com/office/drawing/2014/main" id="{D3F65DA1-66B5-5443-0AD4-38C2562685C5}"/>
                </a:ext>
              </a:extLst>
            </p:cNvPr>
            <p:cNvSpPr/>
            <p:nvPr/>
          </p:nvSpPr>
          <p:spPr>
            <a:xfrm>
              <a:off x="1865014" y="2055137"/>
              <a:ext cx="3759733" cy="1240323"/>
            </a:xfrm>
            <a:prstGeom prst="chevron">
              <a:avLst>
                <a:gd name="adj" fmla="val 50610"/>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32" name="文字方塊 31">
              <a:extLst>
                <a:ext uri="{FF2B5EF4-FFF2-40B4-BE49-F238E27FC236}">
                  <a16:creationId xmlns:a16="http://schemas.microsoft.com/office/drawing/2014/main" id="{D38183D3-25BD-CC32-2606-846913922D26}"/>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結果</a:t>
              </a:r>
            </a:p>
          </p:txBody>
        </p:sp>
      </p:grpSp>
      <p:pic>
        <p:nvPicPr>
          <p:cNvPr id="36" name="圖片 35">
            <a:extLst>
              <a:ext uri="{FF2B5EF4-FFF2-40B4-BE49-F238E27FC236}">
                <a16:creationId xmlns:a16="http://schemas.microsoft.com/office/drawing/2014/main" id="{CFF6F4A0-046D-91EB-9C3B-435B90DD2A3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383855" y="1901228"/>
            <a:ext cx="4385649" cy="3616104"/>
          </a:xfrm>
          <a:prstGeom prst="rect">
            <a:avLst/>
          </a:prstGeom>
        </p:spPr>
      </p:pic>
      <p:sp>
        <p:nvSpPr>
          <p:cNvPr id="37" name="文字方塊 36">
            <a:extLst>
              <a:ext uri="{FF2B5EF4-FFF2-40B4-BE49-F238E27FC236}">
                <a16:creationId xmlns:a16="http://schemas.microsoft.com/office/drawing/2014/main" id="{45B3A7D6-A738-B893-404E-19C12ECCCD1F}"/>
              </a:ext>
            </a:extLst>
          </p:cNvPr>
          <p:cNvSpPr txBox="1"/>
          <p:nvPr/>
        </p:nvSpPr>
        <p:spPr>
          <a:xfrm>
            <a:off x="8727541" y="2761305"/>
            <a:ext cx="2082297" cy="2031325"/>
          </a:xfrm>
          <a:prstGeom prst="rect">
            <a:avLst/>
          </a:prstGeom>
          <a:noFill/>
        </p:spPr>
        <p:txBody>
          <a:bodyPr wrap="square" rtlCol="0">
            <a:spAutoFit/>
          </a:bodyPr>
          <a:lstStyle/>
          <a:p>
            <a:r>
              <a:rPr lang="zh-TW" altLang="en-US" sz="1400" b="1" dirty="0"/>
              <a:t>從</a:t>
            </a:r>
            <a:r>
              <a:rPr lang="zh-TW" altLang="en-US" sz="1400" b="1" dirty="0">
                <a:solidFill>
                  <a:schemeClr val="accent1"/>
                </a:solidFill>
              </a:rPr>
              <a:t>病人資料表</a:t>
            </a:r>
            <a:r>
              <a:rPr lang="zh-TW" altLang="en-US" sz="1400" b="1" dirty="0"/>
              <a:t>中選取</a:t>
            </a:r>
            <a:r>
              <a:rPr lang="zh-TW" altLang="en-US" sz="1400" b="1" dirty="0">
                <a:solidFill>
                  <a:schemeClr val="accent5">
                    <a:lumMod val="50000"/>
                  </a:schemeClr>
                </a:solidFill>
              </a:rPr>
              <a:t>病例號碼、姓名</a:t>
            </a:r>
            <a:r>
              <a:rPr lang="zh-TW" altLang="en-US" sz="1400" b="1" dirty="0"/>
              <a:t>再依</a:t>
            </a:r>
            <a:r>
              <a:rPr lang="zh-TW" altLang="en-US" sz="1400" b="1" dirty="0">
                <a:solidFill>
                  <a:schemeClr val="accent6">
                    <a:lumMod val="50000"/>
                  </a:schemeClr>
                </a:solidFill>
              </a:rPr>
              <a:t>病歷號碼</a:t>
            </a:r>
            <a:r>
              <a:rPr lang="zh-TW" altLang="en-US" sz="1400" b="1" dirty="0"/>
              <a:t>與</a:t>
            </a:r>
            <a:r>
              <a:rPr lang="zh-TW" altLang="en-US" sz="1400" b="1" dirty="0">
                <a:solidFill>
                  <a:schemeClr val="accent1"/>
                </a:solidFill>
              </a:rPr>
              <a:t>看診資料表</a:t>
            </a:r>
            <a:r>
              <a:rPr lang="zh-TW" altLang="en-US" sz="1400" b="1" dirty="0"/>
              <a:t>進行連接然後再選取</a:t>
            </a:r>
            <a:r>
              <a:rPr lang="zh-TW" altLang="en-US" sz="1400" b="1" dirty="0">
                <a:solidFill>
                  <a:srgbClr val="FF0000"/>
                </a:solidFill>
              </a:rPr>
              <a:t>看診編號進行加總並改名最多次數</a:t>
            </a:r>
            <a:r>
              <a:rPr lang="zh-TW" altLang="en-US" sz="1400" b="1" dirty="0"/>
              <a:t>；依病例號碼及病人姓名進行群組再依最多次數進行降冪排序，並選出</a:t>
            </a:r>
            <a:r>
              <a:rPr lang="zh-TW" altLang="en-US" sz="1400" b="1" dirty="0">
                <a:solidFill>
                  <a:srgbClr val="FF0000"/>
                </a:solidFill>
              </a:rPr>
              <a:t>最多次數</a:t>
            </a:r>
            <a:r>
              <a:rPr lang="zh-TW" altLang="en-US" sz="1400" b="1" dirty="0"/>
              <a:t>的病人。</a:t>
            </a:r>
          </a:p>
        </p:txBody>
      </p:sp>
      <p:pic>
        <p:nvPicPr>
          <p:cNvPr id="4" name="圖片 3">
            <a:extLst>
              <a:ext uri="{FF2B5EF4-FFF2-40B4-BE49-F238E27FC236}">
                <a16:creationId xmlns:a16="http://schemas.microsoft.com/office/drawing/2014/main" id="{7543B337-6EE3-4BAA-5150-24DB12F66267}"/>
              </a:ext>
            </a:extLst>
          </p:cNvPr>
          <p:cNvPicPr>
            <a:picLocks noChangeAspect="1"/>
          </p:cNvPicPr>
          <p:nvPr/>
        </p:nvPicPr>
        <p:blipFill>
          <a:blip r:embed="rId4"/>
          <a:stretch>
            <a:fillRect/>
          </a:stretch>
        </p:blipFill>
        <p:spPr>
          <a:xfrm>
            <a:off x="988251" y="2836949"/>
            <a:ext cx="7253422" cy="1354806"/>
          </a:xfrm>
          <a:prstGeom prst="rect">
            <a:avLst/>
          </a:prstGeom>
        </p:spPr>
      </p:pic>
      <p:pic>
        <p:nvPicPr>
          <p:cNvPr id="15" name="圖片 14">
            <a:extLst>
              <a:ext uri="{FF2B5EF4-FFF2-40B4-BE49-F238E27FC236}">
                <a16:creationId xmlns:a16="http://schemas.microsoft.com/office/drawing/2014/main" id="{E2821A68-8774-BAD0-30CD-19E6620D93A8}"/>
              </a:ext>
            </a:extLst>
          </p:cNvPr>
          <p:cNvPicPr>
            <a:picLocks noChangeAspect="1"/>
          </p:cNvPicPr>
          <p:nvPr/>
        </p:nvPicPr>
        <p:blipFill>
          <a:blip r:embed="rId5"/>
          <a:stretch>
            <a:fillRect/>
          </a:stretch>
        </p:blipFill>
        <p:spPr>
          <a:xfrm>
            <a:off x="3591002" y="5461843"/>
            <a:ext cx="3705591" cy="875582"/>
          </a:xfrm>
          <a:prstGeom prst="rect">
            <a:avLst/>
          </a:prstGeom>
        </p:spPr>
      </p:pic>
    </p:spTree>
    <p:extLst>
      <p:ext uri="{BB962C8B-B14F-4D97-AF65-F5344CB8AC3E}">
        <p14:creationId xmlns:p14="http://schemas.microsoft.com/office/powerpoint/2010/main" val="2306275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淚滴形 2">
            <a:extLst>
              <a:ext uri="{FF2B5EF4-FFF2-40B4-BE49-F238E27FC236}">
                <a16:creationId xmlns:a16="http://schemas.microsoft.com/office/drawing/2014/main" id="{68565BAA-4BEB-D41A-D944-AD2D73F21572}"/>
              </a:ext>
            </a:extLst>
          </p:cNvPr>
          <p:cNvSpPr/>
          <p:nvPr/>
        </p:nvSpPr>
        <p:spPr>
          <a:xfrm rot="8244308">
            <a:off x="907993" y="359360"/>
            <a:ext cx="1437482" cy="1437482"/>
          </a:xfrm>
          <a:prstGeom prst="teardrop">
            <a:avLst>
              <a:gd name="adj" fmla="val 91164"/>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5" name="文字方塊 4">
            <a:extLst>
              <a:ext uri="{FF2B5EF4-FFF2-40B4-BE49-F238E27FC236}">
                <a16:creationId xmlns:a16="http://schemas.microsoft.com/office/drawing/2014/main" id="{49303065-669C-CD28-022A-690E4A1F8D35}"/>
              </a:ext>
            </a:extLst>
          </p:cNvPr>
          <p:cNvSpPr txBox="1"/>
          <p:nvPr/>
        </p:nvSpPr>
        <p:spPr>
          <a:xfrm>
            <a:off x="986829" y="778598"/>
            <a:ext cx="1557195" cy="584775"/>
          </a:xfrm>
          <a:prstGeom prst="rect">
            <a:avLst/>
          </a:prstGeom>
          <a:noFill/>
        </p:spPr>
        <p:txBody>
          <a:bodyPr wrap="square" rtlCol="0">
            <a:spAutoFit/>
          </a:bodyPr>
          <a:lstStyle/>
          <a:p>
            <a:r>
              <a:rPr lang="zh-TW" altLang="en-US" sz="3200" b="1" dirty="0">
                <a:solidFill>
                  <a:schemeClr val="bg1"/>
                </a:solidFill>
                <a:effectLst>
                  <a:outerShdw blurRad="38100" dist="38100" dir="2700000" algn="tl">
                    <a:srgbClr val="000000">
                      <a:alpha val="43137"/>
                    </a:srgbClr>
                  </a:outerShdw>
                </a:effectLst>
                <a:latin typeface="+mn-ea"/>
              </a:rPr>
              <a:t>語法</a:t>
            </a:r>
            <a:r>
              <a:rPr lang="en-US" altLang="zh-TW" sz="3200" b="1" dirty="0">
                <a:solidFill>
                  <a:schemeClr val="bg1"/>
                </a:solidFill>
                <a:effectLst>
                  <a:outerShdw blurRad="38100" dist="38100" dir="2700000" algn="tl">
                    <a:srgbClr val="000000">
                      <a:alpha val="43137"/>
                    </a:srgbClr>
                  </a:outerShdw>
                </a:effectLst>
                <a:latin typeface="+mn-ea"/>
              </a:rPr>
              <a:t>3</a:t>
            </a:r>
            <a:endParaRPr lang="zh-TW" altLang="en-US" sz="3200" b="1" dirty="0">
              <a:solidFill>
                <a:schemeClr val="bg1"/>
              </a:solidFill>
              <a:effectLst>
                <a:outerShdw blurRad="38100" dist="38100" dir="2700000" algn="tl">
                  <a:srgbClr val="000000">
                    <a:alpha val="43137"/>
                  </a:srgbClr>
                </a:outerShdw>
              </a:effectLst>
              <a:latin typeface="+mn-ea"/>
            </a:endParaRPr>
          </a:p>
        </p:txBody>
      </p:sp>
      <p:cxnSp>
        <p:nvCxnSpPr>
          <p:cNvPr id="6" name="直線接點 5">
            <a:extLst>
              <a:ext uri="{FF2B5EF4-FFF2-40B4-BE49-F238E27FC236}">
                <a16:creationId xmlns:a16="http://schemas.microsoft.com/office/drawing/2014/main" id="{3F921073-D528-3F07-DACF-AF6AA6C0446C}"/>
              </a:ext>
            </a:extLst>
          </p:cNvPr>
          <p:cNvCxnSpPr>
            <a:cxnSpLocks/>
          </p:cNvCxnSpPr>
          <p:nvPr/>
        </p:nvCxnSpPr>
        <p:spPr>
          <a:xfrm>
            <a:off x="651391" y="2130243"/>
            <a:ext cx="10774082"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直線接點 6">
            <a:extLst>
              <a:ext uri="{FF2B5EF4-FFF2-40B4-BE49-F238E27FC236}">
                <a16:creationId xmlns:a16="http://schemas.microsoft.com/office/drawing/2014/main" id="{FA83E026-3EF6-7678-85EB-050C1015C4C0}"/>
              </a:ext>
            </a:extLst>
          </p:cNvPr>
          <p:cNvCxnSpPr>
            <a:cxnSpLocks/>
          </p:cNvCxnSpPr>
          <p:nvPr/>
        </p:nvCxnSpPr>
        <p:spPr>
          <a:xfrm>
            <a:off x="606582" y="5010997"/>
            <a:ext cx="10882266"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8" name="群組 7">
            <a:extLst>
              <a:ext uri="{FF2B5EF4-FFF2-40B4-BE49-F238E27FC236}">
                <a16:creationId xmlns:a16="http://schemas.microsoft.com/office/drawing/2014/main" id="{A6FD7BD0-FC01-FEA7-3DC4-B69CB280DA35}"/>
              </a:ext>
            </a:extLst>
          </p:cNvPr>
          <p:cNvGrpSpPr/>
          <p:nvPr/>
        </p:nvGrpSpPr>
        <p:grpSpPr>
          <a:xfrm>
            <a:off x="2214754" y="1615752"/>
            <a:ext cx="414766" cy="653829"/>
            <a:chOff x="2650084" y="1239293"/>
            <a:chExt cx="414766" cy="653829"/>
          </a:xfrm>
        </p:grpSpPr>
        <p:sp>
          <p:nvSpPr>
            <p:cNvPr id="9" name="圓形圖 36">
              <a:extLst>
                <a:ext uri="{FF2B5EF4-FFF2-40B4-BE49-F238E27FC236}">
                  <a16:creationId xmlns:a16="http://schemas.microsoft.com/office/drawing/2014/main" id="{173AF290-E78C-CFBB-4750-F88D931759A9}"/>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文字方塊 9">
              <a:extLst>
                <a:ext uri="{FF2B5EF4-FFF2-40B4-BE49-F238E27FC236}">
                  <a16:creationId xmlns:a16="http://schemas.microsoft.com/office/drawing/2014/main" id="{811C447F-1400-F7A5-DBC8-288B15AC9DE3}"/>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grpSp>
        <p:nvGrpSpPr>
          <p:cNvPr id="11" name="群組 10">
            <a:extLst>
              <a:ext uri="{FF2B5EF4-FFF2-40B4-BE49-F238E27FC236}">
                <a16:creationId xmlns:a16="http://schemas.microsoft.com/office/drawing/2014/main" id="{BA9FDE8B-6D2A-5057-79E8-F1CFB21C9FC6}"/>
              </a:ext>
            </a:extLst>
          </p:cNvPr>
          <p:cNvGrpSpPr/>
          <p:nvPr/>
        </p:nvGrpSpPr>
        <p:grpSpPr>
          <a:xfrm flipH="1">
            <a:off x="7431163" y="4533945"/>
            <a:ext cx="414766" cy="653829"/>
            <a:chOff x="2650084" y="1239293"/>
            <a:chExt cx="414766" cy="653829"/>
          </a:xfrm>
        </p:grpSpPr>
        <p:sp>
          <p:nvSpPr>
            <p:cNvPr id="12" name="圓形圖 46">
              <a:extLst>
                <a:ext uri="{FF2B5EF4-FFF2-40B4-BE49-F238E27FC236}">
                  <a16:creationId xmlns:a16="http://schemas.microsoft.com/office/drawing/2014/main" id="{96BE997E-6CBE-666A-5D46-99EDBFE1649D}"/>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13" name="文字方塊 12">
              <a:extLst>
                <a:ext uri="{FF2B5EF4-FFF2-40B4-BE49-F238E27FC236}">
                  <a16:creationId xmlns:a16="http://schemas.microsoft.com/office/drawing/2014/main" id="{7203E65D-396E-53D6-871C-6281F6371377}"/>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sp>
        <p:nvSpPr>
          <p:cNvPr id="17" name="文字方塊 16">
            <a:extLst>
              <a:ext uri="{FF2B5EF4-FFF2-40B4-BE49-F238E27FC236}">
                <a16:creationId xmlns:a16="http://schemas.microsoft.com/office/drawing/2014/main" id="{853A68B0-200B-2903-6C90-41DC92B08224}"/>
              </a:ext>
            </a:extLst>
          </p:cNvPr>
          <p:cNvSpPr txBox="1"/>
          <p:nvPr/>
        </p:nvSpPr>
        <p:spPr>
          <a:xfrm>
            <a:off x="2534968" y="679009"/>
            <a:ext cx="8247709" cy="707886"/>
          </a:xfrm>
          <a:prstGeom prst="rect">
            <a:avLst/>
          </a:prstGeom>
          <a:noFill/>
        </p:spPr>
        <p:txBody>
          <a:bodyPr wrap="square" rtlCol="0">
            <a:spAutoFit/>
          </a:bodyPr>
          <a:lstStyle/>
          <a:p>
            <a:r>
              <a:rPr lang="en-US" altLang="zh-TW"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Q:</a:t>
            </a:r>
            <a:r>
              <a:rPr lang="zh-TW" altLang="en-US"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找出星期五探最多病的病人</a:t>
            </a:r>
          </a:p>
        </p:txBody>
      </p:sp>
      <p:grpSp>
        <p:nvGrpSpPr>
          <p:cNvPr id="20" name="群組 19">
            <a:extLst>
              <a:ext uri="{FF2B5EF4-FFF2-40B4-BE49-F238E27FC236}">
                <a16:creationId xmlns:a16="http://schemas.microsoft.com/office/drawing/2014/main" id="{654C329F-89DF-693B-5569-4FB04E296E1A}"/>
              </a:ext>
            </a:extLst>
          </p:cNvPr>
          <p:cNvGrpSpPr/>
          <p:nvPr/>
        </p:nvGrpSpPr>
        <p:grpSpPr>
          <a:xfrm>
            <a:off x="2516863" y="1602465"/>
            <a:ext cx="1687163" cy="914400"/>
            <a:chOff x="1865014" y="2055137"/>
            <a:chExt cx="3807865" cy="1240323"/>
          </a:xfrm>
        </p:grpSpPr>
        <p:sp>
          <p:nvSpPr>
            <p:cNvPr id="21" name="箭號: ＞形 20">
              <a:extLst>
                <a:ext uri="{FF2B5EF4-FFF2-40B4-BE49-F238E27FC236}">
                  <a16:creationId xmlns:a16="http://schemas.microsoft.com/office/drawing/2014/main" id="{1175404C-A3BB-E943-1D6C-B61254E1C76A}"/>
                </a:ext>
              </a:extLst>
            </p:cNvPr>
            <p:cNvSpPr/>
            <p:nvPr/>
          </p:nvSpPr>
          <p:spPr>
            <a:xfrm>
              <a:off x="1865014" y="2055137"/>
              <a:ext cx="3759733"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22" name="文字方塊 21">
              <a:extLst>
                <a:ext uri="{FF2B5EF4-FFF2-40B4-BE49-F238E27FC236}">
                  <a16:creationId xmlns:a16="http://schemas.microsoft.com/office/drawing/2014/main" id="{C9B49D1C-379A-CB1D-71EE-1C7FA77C6DE6}"/>
                </a:ext>
              </a:extLst>
            </p:cNvPr>
            <p:cNvSpPr txBox="1"/>
            <p:nvPr/>
          </p:nvSpPr>
          <p:spPr>
            <a:xfrm>
              <a:off x="2821039" y="2298325"/>
              <a:ext cx="2851840" cy="584775"/>
            </a:xfrm>
            <a:prstGeom prst="rect">
              <a:avLst/>
            </a:prstGeom>
            <a:noFill/>
          </p:spPr>
          <p:txBody>
            <a:bodyPr wrap="square" rtlCol="0">
              <a:spAutoFit/>
            </a:bodyPr>
            <a:lstStyle/>
            <a:p>
              <a:r>
                <a:rPr lang="zh-TW" altLang="en-US" sz="3200" b="1" dirty="0">
                  <a:solidFill>
                    <a:schemeClr val="accent5">
                      <a:lumMod val="50000"/>
                    </a:schemeClr>
                  </a:solidFill>
                </a:rPr>
                <a:t>查詢</a:t>
              </a:r>
            </a:p>
          </p:txBody>
        </p:sp>
      </p:grpSp>
      <p:grpSp>
        <p:nvGrpSpPr>
          <p:cNvPr id="27" name="群組 26">
            <a:extLst>
              <a:ext uri="{FF2B5EF4-FFF2-40B4-BE49-F238E27FC236}">
                <a16:creationId xmlns:a16="http://schemas.microsoft.com/office/drawing/2014/main" id="{798CB4AB-7B18-7315-57B2-DA4216DFDBFE}"/>
              </a:ext>
            </a:extLst>
          </p:cNvPr>
          <p:cNvGrpSpPr/>
          <p:nvPr/>
        </p:nvGrpSpPr>
        <p:grpSpPr>
          <a:xfrm>
            <a:off x="8528365" y="1611519"/>
            <a:ext cx="1687163" cy="914400"/>
            <a:chOff x="1865014" y="2055137"/>
            <a:chExt cx="3807865" cy="1240323"/>
          </a:xfrm>
        </p:grpSpPr>
        <p:sp>
          <p:nvSpPr>
            <p:cNvPr id="28" name="箭號: ＞形 27">
              <a:extLst>
                <a:ext uri="{FF2B5EF4-FFF2-40B4-BE49-F238E27FC236}">
                  <a16:creationId xmlns:a16="http://schemas.microsoft.com/office/drawing/2014/main" id="{5C5F00AE-0BB6-1D4B-093E-0986C5221F3A}"/>
                </a:ext>
              </a:extLst>
            </p:cNvPr>
            <p:cNvSpPr/>
            <p:nvPr/>
          </p:nvSpPr>
          <p:spPr>
            <a:xfrm>
              <a:off x="1865014" y="2055137"/>
              <a:ext cx="3759733"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29" name="文字方塊 28">
              <a:extLst>
                <a:ext uri="{FF2B5EF4-FFF2-40B4-BE49-F238E27FC236}">
                  <a16:creationId xmlns:a16="http://schemas.microsoft.com/office/drawing/2014/main" id="{25C3B07F-B475-4E1E-9FD4-71D25A3EE7F3}"/>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說明</a:t>
              </a:r>
            </a:p>
          </p:txBody>
        </p:sp>
      </p:grpSp>
      <p:grpSp>
        <p:nvGrpSpPr>
          <p:cNvPr id="30" name="群組 29">
            <a:extLst>
              <a:ext uri="{FF2B5EF4-FFF2-40B4-BE49-F238E27FC236}">
                <a16:creationId xmlns:a16="http://schemas.microsoft.com/office/drawing/2014/main" id="{036E8A71-F277-C17C-537F-3CBDA60135E6}"/>
              </a:ext>
            </a:extLst>
          </p:cNvPr>
          <p:cNvGrpSpPr/>
          <p:nvPr/>
        </p:nvGrpSpPr>
        <p:grpSpPr>
          <a:xfrm>
            <a:off x="896294" y="5305333"/>
            <a:ext cx="1687163" cy="914400"/>
            <a:chOff x="1865014" y="2055137"/>
            <a:chExt cx="3807865" cy="1240323"/>
          </a:xfrm>
        </p:grpSpPr>
        <p:sp>
          <p:nvSpPr>
            <p:cNvPr id="31" name="箭號: ＞形 30">
              <a:extLst>
                <a:ext uri="{FF2B5EF4-FFF2-40B4-BE49-F238E27FC236}">
                  <a16:creationId xmlns:a16="http://schemas.microsoft.com/office/drawing/2014/main" id="{D3F65DA1-66B5-5443-0AD4-38C2562685C5}"/>
                </a:ext>
              </a:extLst>
            </p:cNvPr>
            <p:cNvSpPr/>
            <p:nvPr/>
          </p:nvSpPr>
          <p:spPr>
            <a:xfrm>
              <a:off x="1865014" y="2055137"/>
              <a:ext cx="3759733" cy="1240323"/>
            </a:xfrm>
            <a:prstGeom prst="chevron">
              <a:avLst>
                <a:gd name="adj" fmla="val 50610"/>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32" name="文字方塊 31">
              <a:extLst>
                <a:ext uri="{FF2B5EF4-FFF2-40B4-BE49-F238E27FC236}">
                  <a16:creationId xmlns:a16="http://schemas.microsoft.com/office/drawing/2014/main" id="{D38183D3-25BD-CC32-2606-846913922D26}"/>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結果</a:t>
              </a:r>
            </a:p>
          </p:txBody>
        </p:sp>
      </p:grpSp>
      <p:pic>
        <p:nvPicPr>
          <p:cNvPr id="36" name="圖片 35">
            <a:extLst>
              <a:ext uri="{FF2B5EF4-FFF2-40B4-BE49-F238E27FC236}">
                <a16:creationId xmlns:a16="http://schemas.microsoft.com/office/drawing/2014/main" id="{CFF6F4A0-046D-91EB-9C3B-435B90DD2A3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383855" y="1901228"/>
            <a:ext cx="4385649" cy="3616104"/>
          </a:xfrm>
          <a:prstGeom prst="rect">
            <a:avLst/>
          </a:prstGeom>
        </p:spPr>
      </p:pic>
      <p:sp>
        <p:nvSpPr>
          <p:cNvPr id="37" name="文字方塊 36">
            <a:extLst>
              <a:ext uri="{FF2B5EF4-FFF2-40B4-BE49-F238E27FC236}">
                <a16:creationId xmlns:a16="http://schemas.microsoft.com/office/drawing/2014/main" id="{45B3A7D6-A738-B893-404E-19C12ECCCD1F}"/>
              </a:ext>
            </a:extLst>
          </p:cNvPr>
          <p:cNvSpPr txBox="1"/>
          <p:nvPr/>
        </p:nvSpPr>
        <p:spPr>
          <a:xfrm>
            <a:off x="8727541" y="2761305"/>
            <a:ext cx="2154724" cy="2031325"/>
          </a:xfrm>
          <a:prstGeom prst="rect">
            <a:avLst/>
          </a:prstGeom>
          <a:noFill/>
        </p:spPr>
        <p:txBody>
          <a:bodyPr wrap="square" rtlCol="0">
            <a:spAutoFit/>
          </a:bodyPr>
          <a:lstStyle/>
          <a:p>
            <a:r>
              <a:rPr lang="zh-TW" altLang="en-US" sz="1400" b="1" dirty="0"/>
              <a:t>從</a:t>
            </a:r>
            <a:r>
              <a:rPr lang="zh-TW" altLang="en-US" sz="1400" b="1" dirty="0">
                <a:solidFill>
                  <a:schemeClr val="accent1"/>
                </a:solidFill>
              </a:rPr>
              <a:t>病人資料表</a:t>
            </a:r>
            <a:r>
              <a:rPr lang="zh-TW" altLang="en-US" sz="1400" b="1" dirty="0"/>
              <a:t>中選取</a:t>
            </a:r>
            <a:r>
              <a:rPr lang="zh-TW" altLang="en-US" sz="1400" b="1" dirty="0">
                <a:solidFill>
                  <a:schemeClr val="accent5">
                    <a:lumMod val="50000"/>
                  </a:schemeClr>
                </a:solidFill>
              </a:rPr>
              <a:t>病例號碼，</a:t>
            </a:r>
            <a:r>
              <a:rPr lang="zh-TW" altLang="en-US" sz="1400" b="1" dirty="0">
                <a:solidFill>
                  <a:sysClr val="windowText" lastClr="000000"/>
                </a:solidFill>
              </a:rPr>
              <a:t>並計算每個病人的診斷次數，命名為 </a:t>
            </a:r>
            <a:r>
              <a:rPr lang="en-US" altLang="zh-TW" sz="1400" b="1" dirty="0">
                <a:solidFill>
                  <a:schemeClr val="accent5">
                    <a:lumMod val="50000"/>
                  </a:schemeClr>
                </a:solidFill>
              </a:rPr>
              <a:t>often</a:t>
            </a:r>
            <a:r>
              <a:rPr lang="zh-TW" altLang="en-US" sz="1400" b="1" dirty="0">
                <a:solidFill>
                  <a:sysClr val="windowText" lastClr="000000"/>
                </a:solidFill>
              </a:rPr>
              <a:t>之後依</a:t>
            </a:r>
            <a:r>
              <a:rPr lang="zh-TW" altLang="en-US" sz="1400" b="1" dirty="0">
                <a:solidFill>
                  <a:schemeClr val="accent3">
                    <a:lumMod val="50000"/>
                  </a:schemeClr>
                </a:solidFill>
              </a:rPr>
              <a:t>病例號碼</a:t>
            </a:r>
            <a:r>
              <a:rPr lang="zh-TW" altLang="en-US" sz="1400" b="1" dirty="0"/>
              <a:t>與</a:t>
            </a:r>
            <a:r>
              <a:rPr lang="zh-TW" altLang="en-US" sz="1400" b="1" dirty="0">
                <a:solidFill>
                  <a:schemeClr val="accent1"/>
                </a:solidFill>
              </a:rPr>
              <a:t>看診資料表</a:t>
            </a:r>
            <a:r>
              <a:rPr lang="zh-TW" altLang="en-US" sz="1400" b="1" dirty="0"/>
              <a:t>進行連接然後依姓名群組而找出看病日期為</a:t>
            </a:r>
            <a:r>
              <a:rPr lang="zh-TW" altLang="en-US" sz="1400" b="1" dirty="0">
                <a:solidFill>
                  <a:srgbClr val="FF0000"/>
                </a:solidFill>
              </a:rPr>
              <a:t>星期五</a:t>
            </a:r>
            <a:r>
              <a:rPr lang="zh-TW" altLang="en-US" sz="1400" b="1" dirty="0"/>
              <a:t>的病人並依次數</a:t>
            </a:r>
            <a:r>
              <a:rPr lang="zh-TW" altLang="en-US" sz="1400" b="1" dirty="0">
                <a:solidFill>
                  <a:schemeClr val="accent6">
                    <a:lumMod val="50000"/>
                  </a:schemeClr>
                </a:solidFill>
              </a:rPr>
              <a:t>降冪排列並指選出探最多次數的病人。</a:t>
            </a:r>
          </a:p>
        </p:txBody>
      </p:sp>
      <p:pic>
        <p:nvPicPr>
          <p:cNvPr id="14" name="圖片 13">
            <a:extLst>
              <a:ext uri="{FF2B5EF4-FFF2-40B4-BE49-F238E27FC236}">
                <a16:creationId xmlns:a16="http://schemas.microsoft.com/office/drawing/2014/main" id="{EA99EB9D-22E4-4185-F076-B94EC4170F0D}"/>
              </a:ext>
            </a:extLst>
          </p:cNvPr>
          <p:cNvPicPr>
            <a:picLocks noChangeAspect="1"/>
          </p:cNvPicPr>
          <p:nvPr/>
        </p:nvPicPr>
        <p:blipFill>
          <a:blip r:embed="rId4"/>
          <a:stretch>
            <a:fillRect/>
          </a:stretch>
        </p:blipFill>
        <p:spPr>
          <a:xfrm>
            <a:off x="1969462" y="2868907"/>
            <a:ext cx="4667901" cy="1409897"/>
          </a:xfrm>
          <a:prstGeom prst="rect">
            <a:avLst/>
          </a:prstGeom>
        </p:spPr>
      </p:pic>
      <p:pic>
        <p:nvPicPr>
          <p:cNvPr id="18" name="圖片 17">
            <a:extLst>
              <a:ext uri="{FF2B5EF4-FFF2-40B4-BE49-F238E27FC236}">
                <a16:creationId xmlns:a16="http://schemas.microsoft.com/office/drawing/2014/main" id="{402279FB-58E1-70D0-7C42-E309B5B35D5A}"/>
              </a:ext>
            </a:extLst>
          </p:cNvPr>
          <p:cNvPicPr>
            <a:picLocks noChangeAspect="1"/>
          </p:cNvPicPr>
          <p:nvPr/>
        </p:nvPicPr>
        <p:blipFill>
          <a:blip r:embed="rId5"/>
          <a:stretch>
            <a:fillRect/>
          </a:stretch>
        </p:blipFill>
        <p:spPr>
          <a:xfrm>
            <a:off x="3506038" y="5437993"/>
            <a:ext cx="2668207" cy="718364"/>
          </a:xfrm>
          <a:prstGeom prst="rect">
            <a:avLst/>
          </a:prstGeom>
        </p:spPr>
      </p:pic>
    </p:spTree>
    <p:extLst>
      <p:ext uri="{BB962C8B-B14F-4D97-AF65-F5344CB8AC3E}">
        <p14:creationId xmlns:p14="http://schemas.microsoft.com/office/powerpoint/2010/main" val="1593939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淚滴形 2">
            <a:extLst>
              <a:ext uri="{FF2B5EF4-FFF2-40B4-BE49-F238E27FC236}">
                <a16:creationId xmlns:a16="http://schemas.microsoft.com/office/drawing/2014/main" id="{68565BAA-4BEB-D41A-D944-AD2D73F21572}"/>
              </a:ext>
            </a:extLst>
          </p:cNvPr>
          <p:cNvSpPr/>
          <p:nvPr/>
        </p:nvSpPr>
        <p:spPr>
          <a:xfrm rot="8244308">
            <a:off x="907993" y="359360"/>
            <a:ext cx="1437482" cy="1437482"/>
          </a:xfrm>
          <a:prstGeom prst="teardrop">
            <a:avLst>
              <a:gd name="adj" fmla="val 91164"/>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5" name="文字方塊 4">
            <a:extLst>
              <a:ext uri="{FF2B5EF4-FFF2-40B4-BE49-F238E27FC236}">
                <a16:creationId xmlns:a16="http://schemas.microsoft.com/office/drawing/2014/main" id="{49303065-669C-CD28-022A-690E4A1F8D35}"/>
              </a:ext>
            </a:extLst>
          </p:cNvPr>
          <p:cNvSpPr txBox="1"/>
          <p:nvPr/>
        </p:nvSpPr>
        <p:spPr>
          <a:xfrm>
            <a:off x="986829" y="778598"/>
            <a:ext cx="1557195" cy="584775"/>
          </a:xfrm>
          <a:prstGeom prst="rect">
            <a:avLst/>
          </a:prstGeom>
          <a:noFill/>
        </p:spPr>
        <p:txBody>
          <a:bodyPr wrap="square" rtlCol="0">
            <a:spAutoFit/>
          </a:bodyPr>
          <a:lstStyle/>
          <a:p>
            <a:r>
              <a:rPr lang="zh-TW" altLang="en-US" sz="3200" b="1" dirty="0">
                <a:solidFill>
                  <a:schemeClr val="bg1"/>
                </a:solidFill>
                <a:effectLst>
                  <a:outerShdw blurRad="38100" dist="38100" dir="2700000" algn="tl">
                    <a:srgbClr val="000000">
                      <a:alpha val="43137"/>
                    </a:srgbClr>
                  </a:outerShdw>
                </a:effectLst>
                <a:latin typeface="+mn-ea"/>
              </a:rPr>
              <a:t>語法</a:t>
            </a:r>
            <a:r>
              <a:rPr lang="en-US" altLang="zh-TW" sz="3200" b="1" dirty="0">
                <a:solidFill>
                  <a:schemeClr val="bg1"/>
                </a:solidFill>
                <a:effectLst>
                  <a:outerShdw blurRad="38100" dist="38100" dir="2700000" algn="tl">
                    <a:srgbClr val="000000">
                      <a:alpha val="43137"/>
                    </a:srgbClr>
                  </a:outerShdw>
                </a:effectLst>
                <a:latin typeface="+mn-ea"/>
              </a:rPr>
              <a:t>4</a:t>
            </a:r>
            <a:endParaRPr lang="zh-TW" altLang="en-US" sz="3200" b="1" dirty="0">
              <a:solidFill>
                <a:schemeClr val="bg1"/>
              </a:solidFill>
              <a:effectLst>
                <a:outerShdw blurRad="38100" dist="38100" dir="2700000" algn="tl">
                  <a:srgbClr val="000000">
                    <a:alpha val="43137"/>
                  </a:srgbClr>
                </a:outerShdw>
              </a:effectLst>
              <a:latin typeface="+mn-ea"/>
            </a:endParaRPr>
          </a:p>
        </p:txBody>
      </p:sp>
      <p:cxnSp>
        <p:nvCxnSpPr>
          <p:cNvPr id="6" name="直線接點 5">
            <a:extLst>
              <a:ext uri="{FF2B5EF4-FFF2-40B4-BE49-F238E27FC236}">
                <a16:creationId xmlns:a16="http://schemas.microsoft.com/office/drawing/2014/main" id="{3F921073-D528-3F07-DACF-AF6AA6C0446C}"/>
              </a:ext>
            </a:extLst>
          </p:cNvPr>
          <p:cNvCxnSpPr>
            <a:cxnSpLocks/>
          </p:cNvCxnSpPr>
          <p:nvPr/>
        </p:nvCxnSpPr>
        <p:spPr>
          <a:xfrm>
            <a:off x="651391" y="2130243"/>
            <a:ext cx="10774082"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直線接點 6">
            <a:extLst>
              <a:ext uri="{FF2B5EF4-FFF2-40B4-BE49-F238E27FC236}">
                <a16:creationId xmlns:a16="http://schemas.microsoft.com/office/drawing/2014/main" id="{FA83E026-3EF6-7678-85EB-050C1015C4C0}"/>
              </a:ext>
            </a:extLst>
          </p:cNvPr>
          <p:cNvCxnSpPr>
            <a:cxnSpLocks/>
          </p:cNvCxnSpPr>
          <p:nvPr/>
        </p:nvCxnSpPr>
        <p:spPr>
          <a:xfrm>
            <a:off x="606582" y="5010997"/>
            <a:ext cx="10882266"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8" name="群組 7">
            <a:extLst>
              <a:ext uri="{FF2B5EF4-FFF2-40B4-BE49-F238E27FC236}">
                <a16:creationId xmlns:a16="http://schemas.microsoft.com/office/drawing/2014/main" id="{A6FD7BD0-FC01-FEA7-3DC4-B69CB280DA35}"/>
              </a:ext>
            </a:extLst>
          </p:cNvPr>
          <p:cNvGrpSpPr/>
          <p:nvPr/>
        </p:nvGrpSpPr>
        <p:grpSpPr>
          <a:xfrm>
            <a:off x="2214754" y="1615752"/>
            <a:ext cx="414766" cy="653829"/>
            <a:chOff x="2650084" y="1239293"/>
            <a:chExt cx="414766" cy="653829"/>
          </a:xfrm>
        </p:grpSpPr>
        <p:sp>
          <p:nvSpPr>
            <p:cNvPr id="9" name="圓形圖 36">
              <a:extLst>
                <a:ext uri="{FF2B5EF4-FFF2-40B4-BE49-F238E27FC236}">
                  <a16:creationId xmlns:a16="http://schemas.microsoft.com/office/drawing/2014/main" id="{173AF290-E78C-CFBB-4750-F88D931759A9}"/>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文字方塊 9">
              <a:extLst>
                <a:ext uri="{FF2B5EF4-FFF2-40B4-BE49-F238E27FC236}">
                  <a16:creationId xmlns:a16="http://schemas.microsoft.com/office/drawing/2014/main" id="{811C447F-1400-F7A5-DBC8-288B15AC9DE3}"/>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grpSp>
        <p:nvGrpSpPr>
          <p:cNvPr id="11" name="群組 10">
            <a:extLst>
              <a:ext uri="{FF2B5EF4-FFF2-40B4-BE49-F238E27FC236}">
                <a16:creationId xmlns:a16="http://schemas.microsoft.com/office/drawing/2014/main" id="{BA9FDE8B-6D2A-5057-79E8-F1CFB21C9FC6}"/>
              </a:ext>
            </a:extLst>
          </p:cNvPr>
          <p:cNvGrpSpPr/>
          <p:nvPr/>
        </p:nvGrpSpPr>
        <p:grpSpPr>
          <a:xfrm flipH="1">
            <a:off x="7431163" y="4533945"/>
            <a:ext cx="414766" cy="653829"/>
            <a:chOff x="2650084" y="1239293"/>
            <a:chExt cx="414766" cy="653829"/>
          </a:xfrm>
        </p:grpSpPr>
        <p:sp>
          <p:nvSpPr>
            <p:cNvPr id="12" name="圓形圖 46">
              <a:extLst>
                <a:ext uri="{FF2B5EF4-FFF2-40B4-BE49-F238E27FC236}">
                  <a16:creationId xmlns:a16="http://schemas.microsoft.com/office/drawing/2014/main" id="{96BE997E-6CBE-666A-5D46-99EDBFE1649D}"/>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13" name="文字方塊 12">
              <a:extLst>
                <a:ext uri="{FF2B5EF4-FFF2-40B4-BE49-F238E27FC236}">
                  <a16:creationId xmlns:a16="http://schemas.microsoft.com/office/drawing/2014/main" id="{7203E65D-396E-53D6-871C-6281F6371377}"/>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sp>
        <p:nvSpPr>
          <p:cNvPr id="17" name="文字方塊 16">
            <a:extLst>
              <a:ext uri="{FF2B5EF4-FFF2-40B4-BE49-F238E27FC236}">
                <a16:creationId xmlns:a16="http://schemas.microsoft.com/office/drawing/2014/main" id="{853A68B0-200B-2903-6C90-41DC92B08224}"/>
              </a:ext>
            </a:extLst>
          </p:cNvPr>
          <p:cNvSpPr txBox="1"/>
          <p:nvPr/>
        </p:nvSpPr>
        <p:spPr>
          <a:xfrm>
            <a:off x="2534968" y="679009"/>
            <a:ext cx="8247709" cy="707886"/>
          </a:xfrm>
          <a:prstGeom prst="rect">
            <a:avLst/>
          </a:prstGeom>
          <a:noFill/>
        </p:spPr>
        <p:txBody>
          <a:bodyPr wrap="square" rtlCol="0">
            <a:spAutoFit/>
          </a:bodyPr>
          <a:lstStyle/>
          <a:p>
            <a:r>
              <a:rPr lang="en-US" altLang="zh-TW"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Q:</a:t>
            </a:r>
            <a:r>
              <a:rPr lang="zh-TW" altLang="en-US"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找出星期三看診病人的病例</a:t>
            </a:r>
          </a:p>
        </p:txBody>
      </p:sp>
      <p:grpSp>
        <p:nvGrpSpPr>
          <p:cNvPr id="20" name="群組 19">
            <a:extLst>
              <a:ext uri="{FF2B5EF4-FFF2-40B4-BE49-F238E27FC236}">
                <a16:creationId xmlns:a16="http://schemas.microsoft.com/office/drawing/2014/main" id="{654C329F-89DF-693B-5569-4FB04E296E1A}"/>
              </a:ext>
            </a:extLst>
          </p:cNvPr>
          <p:cNvGrpSpPr/>
          <p:nvPr/>
        </p:nvGrpSpPr>
        <p:grpSpPr>
          <a:xfrm>
            <a:off x="2489703" y="1430450"/>
            <a:ext cx="1687163" cy="914400"/>
            <a:chOff x="1865014" y="2055137"/>
            <a:chExt cx="3807865" cy="1240323"/>
          </a:xfrm>
        </p:grpSpPr>
        <p:sp>
          <p:nvSpPr>
            <p:cNvPr id="21" name="箭號: ＞形 20">
              <a:extLst>
                <a:ext uri="{FF2B5EF4-FFF2-40B4-BE49-F238E27FC236}">
                  <a16:creationId xmlns:a16="http://schemas.microsoft.com/office/drawing/2014/main" id="{1175404C-A3BB-E943-1D6C-B61254E1C76A}"/>
                </a:ext>
              </a:extLst>
            </p:cNvPr>
            <p:cNvSpPr/>
            <p:nvPr/>
          </p:nvSpPr>
          <p:spPr>
            <a:xfrm>
              <a:off x="1865014" y="2055137"/>
              <a:ext cx="3759733"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22" name="文字方塊 21">
              <a:extLst>
                <a:ext uri="{FF2B5EF4-FFF2-40B4-BE49-F238E27FC236}">
                  <a16:creationId xmlns:a16="http://schemas.microsoft.com/office/drawing/2014/main" id="{C9B49D1C-379A-CB1D-71EE-1C7FA77C6DE6}"/>
                </a:ext>
              </a:extLst>
            </p:cNvPr>
            <p:cNvSpPr txBox="1"/>
            <p:nvPr/>
          </p:nvSpPr>
          <p:spPr>
            <a:xfrm>
              <a:off x="2821039" y="2298325"/>
              <a:ext cx="2851840" cy="584775"/>
            </a:xfrm>
            <a:prstGeom prst="rect">
              <a:avLst/>
            </a:prstGeom>
            <a:noFill/>
          </p:spPr>
          <p:txBody>
            <a:bodyPr wrap="square" rtlCol="0">
              <a:spAutoFit/>
            </a:bodyPr>
            <a:lstStyle/>
            <a:p>
              <a:r>
                <a:rPr lang="zh-TW" altLang="en-US" sz="3200" b="1" dirty="0">
                  <a:solidFill>
                    <a:schemeClr val="accent5">
                      <a:lumMod val="50000"/>
                    </a:schemeClr>
                  </a:solidFill>
                </a:rPr>
                <a:t>查詢</a:t>
              </a:r>
            </a:p>
          </p:txBody>
        </p:sp>
      </p:grpSp>
      <p:grpSp>
        <p:nvGrpSpPr>
          <p:cNvPr id="27" name="群組 26">
            <a:extLst>
              <a:ext uri="{FF2B5EF4-FFF2-40B4-BE49-F238E27FC236}">
                <a16:creationId xmlns:a16="http://schemas.microsoft.com/office/drawing/2014/main" id="{798CB4AB-7B18-7315-57B2-DA4216DFDBFE}"/>
              </a:ext>
            </a:extLst>
          </p:cNvPr>
          <p:cNvGrpSpPr/>
          <p:nvPr/>
        </p:nvGrpSpPr>
        <p:grpSpPr>
          <a:xfrm>
            <a:off x="8528365" y="1611519"/>
            <a:ext cx="1687163" cy="914400"/>
            <a:chOff x="1865014" y="2055137"/>
            <a:chExt cx="3807865" cy="1240323"/>
          </a:xfrm>
        </p:grpSpPr>
        <p:sp>
          <p:nvSpPr>
            <p:cNvPr id="28" name="箭號: ＞形 27">
              <a:extLst>
                <a:ext uri="{FF2B5EF4-FFF2-40B4-BE49-F238E27FC236}">
                  <a16:creationId xmlns:a16="http://schemas.microsoft.com/office/drawing/2014/main" id="{5C5F00AE-0BB6-1D4B-093E-0986C5221F3A}"/>
                </a:ext>
              </a:extLst>
            </p:cNvPr>
            <p:cNvSpPr/>
            <p:nvPr/>
          </p:nvSpPr>
          <p:spPr>
            <a:xfrm>
              <a:off x="1865014" y="2055137"/>
              <a:ext cx="3759733"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29" name="文字方塊 28">
              <a:extLst>
                <a:ext uri="{FF2B5EF4-FFF2-40B4-BE49-F238E27FC236}">
                  <a16:creationId xmlns:a16="http://schemas.microsoft.com/office/drawing/2014/main" id="{25C3B07F-B475-4E1E-9FD4-71D25A3EE7F3}"/>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說明</a:t>
              </a:r>
            </a:p>
          </p:txBody>
        </p:sp>
      </p:grpSp>
      <p:grpSp>
        <p:nvGrpSpPr>
          <p:cNvPr id="30" name="群組 29">
            <a:extLst>
              <a:ext uri="{FF2B5EF4-FFF2-40B4-BE49-F238E27FC236}">
                <a16:creationId xmlns:a16="http://schemas.microsoft.com/office/drawing/2014/main" id="{036E8A71-F277-C17C-537F-3CBDA60135E6}"/>
              </a:ext>
            </a:extLst>
          </p:cNvPr>
          <p:cNvGrpSpPr/>
          <p:nvPr/>
        </p:nvGrpSpPr>
        <p:grpSpPr>
          <a:xfrm>
            <a:off x="896294" y="5305333"/>
            <a:ext cx="1687163" cy="914400"/>
            <a:chOff x="1865014" y="2055137"/>
            <a:chExt cx="3807865" cy="1240323"/>
          </a:xfrm>
        </p:grpSpPr>
        <p:sp>
          <p:nvSpPr>
            <p:cNvPr id="31" name="箭號: ＞形 30">
              <a:extLst>
                <a:ext uri="{FF2B5EF4-FFF2-40B4-BE49-F238E27FC236}">
                  <a16:creationId xmlns:a16="http://schemas.microsoft.com/office/drawing/2014/main" id="{D3F65DA1-66B5-5443-0AD4-38C2562685C5}"/>
                </a:ext>
              </a:extLst>
            </p:cNvPr>
            <p:cNvSpPr/>
            <p:nvPr/>
          </p:nvSpPr>
          <p:spPr>
            <a:xfrm>
              <a:off x="1865014" y="2055137"/>
              <a:ext cx="3759733" cy="1240323"/>
            </a:xfrm>
            <a:prstGeom prst="chevron">
              <a:avLst>
                <a:gd name="adj" fmla="val 50610"/>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32" name="文字方塊 31">
              <a:extLst>
                <a:ext uri="{FF2B5EF4-FFF2-40B4-BE49-F238E27FC236}">
                  <a16:creationId xmlns:a16="http://schemas.microsoft.com/office/drawing/2014/main" id="{D38183D3-25BD-CC32-2606-846913922D26}"/>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結果</a:t>
              </a:r>
            </a:p>
          </p:txBody>
        </p:sp>
      </p:grpSp>
      <p:pic>
        <p:nvPicPr>
          <p:cNvPr id="36" name="圖片 35">
            <a:extLst>
              <a:ext uri="{FF2B5EF4-FFF2-40B4-BE49-F238E27FC236}">
                <a16:creationId xmlns:a16="http://schemas.microsoft.com/office/drawing/2014/main" id="{CFF6F4A0-046D-91EB-9C3B-435B90DD2A3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383855" y="1901228"/>
            <a:ext cx="4385649" cy="3616104"/>
          </a:xfrm>
          <a:prstGeom prst="rect">
            <a:avLst/>
          </a:prstGeom>
        </p:spPr>
      </p:pic>
      <p:sp>
        <p:nvSpPr>
          <p:cNvPr id="37" name="文字方塊 36">
            <a:extLst>
              <a:ext uri="{FF2B5EF4-FFF2-40B4-BE49-F238E27FC236}">
                <a16:creationId xmlns:a16="http://schemas.microsoft.com/office/drawing/2014/main" id="{45B3A7D6-A738-B893-404E-19C12ECCCD1F}"/>
              </a:ext>
            </a:extLst>
          </p:cNvPr>
          <p:cNvSpPr txBox="1"/>
          <p:nvPr/>
        </p:nvSpPr>
        <p:spPr>
          <a:xfrm>
            <a:off x="8727541" y="2761305"/>
            <a:ext cx="2154724" cy="2031325"/>
          </a:xfrm>
          <a:prstGeom prst="rect">
            <a:avLst/>
          </a:prstGeom>
          <a:noFill/>
        </p:spPr>
        <p:txBody>
          <a:bodyPr wrap="square" rtlCol="0">
            <a:spAutoFit/>
          </a:bodyPr>
          <a:lstStyle/>
          <a:p>
            <a:r>
              <a:rPr lang="zh-TW" altLang="en-US" sz="1400" b="1" dirty="0">
                <a:solidFill>
                  <a:schemeClr val="tx1">
                    <a:lumMod val="95000"/>
                    <a:lumOff val="5000"/>
                  </a:schemeClr>
                </a:solidFill>
              </a:rPr>
              <a:t>依</a:t>
            </a:r>
            <a:r>
              <a:rPr lang="zh-TW" altLang="en-US" sz="1400" b="1" dirty="0">
                <a:solidFill>
                  <a:srgbClr val="C00000"/>
                </a:solidFill>
              </a:rPr>
              <a:t>病例號碼</a:t>
            </a:r>
            <a:r>
              <a:rPr lang="zh-TW" altLang="en-US" sz="1400" b="1" dirty="0">
                <a:solidFill>
                  <a:schemeClr val="tx1">
                    <a:lumMod val="95000"/>
                    <a:lumOff val="5000"/>
                  </a:schemeClr>
                </a:solidFill>
              </a:rPr>
              <a:t>及</a:t>
            </a:r>
            <a:r>
              <a:rPr lang="zh-TW" altLang="en-US" sz="1400" b="1" dirty="0">
                <a:solidFill>
                  <a:srgbClr val="C00000"/>
                </a:solidFill>
              </a:rPr>
              <a:t>病情簡述</a:t>
            </a:r>
            <a:r>
              <a:rPr lang="zh-TW" altLang="en-US" sz="1400" b="1" dirty="0">
                <a:solidFill>
                  <a:schemeClr val="tx1">
                    <a:lumMod val="95000"/>
                    <a:lumOff val="5000"/>
                  </a:schemeClr>
                </a:solidFill>
              </a:rPr>
              <a:t>將</a:t>
            </a:r>
            <a:r>
              <a:rPr lang="zh-TW" altLang="en-US" sz="1400" b="1" dirty="0">
                <a:solidFill>
                  <a:schemeClr val="accent5">
                    <a:lumMod val="50000"/>
                  </a:schemeClr>
                </a:solidFill>
              </a:rPr>
              <a:t>病人、看診與處方內容資料表</a:t>
            </a:r>
            <a:r>
              <a:rPr lang="zh-TW" altLang="en-US" sz="1400" b="1" dirty="0">
                <a:solidFill>
                  <a:schemeClr val="tx1">
                    <a:lumMod val="95000"/>
                    <a:lumOff val="5000"/>
                  </a:schemeClr>
                </a:solidFill>
              </a:rPr>
              <a:t>做串聯，然後找出看診日期為週三的病人把</a:t>
            </a:r>
            <a:r>
              <a:rPr lang="zh-TW" altLang="en-US" sz="1400" b="1" dirty="0">
                <a:solidFill>
                  <a:schemeClr val="accent4">
                    <a:lumMod val="50000"/>
                  </a:schemeClr>
                </a:solidFill>
              </a:rPr>
              <a:t>病例號碼、病人姓名、性別、年齡、血型、病情、日期、部位、藥物名稱、劑量、頻率、用藥日數給列印出來。</a:t>
            </a:r>
          </a:p>
        </p:txBody>
      </p:sp>
      <p:pic>
        <p:nvPicPr>
          <p:cNvPr id="4" name="圖片 3">
            <a:extLst>
              <a:ext uri="{FF2B5EF4-FFF2-40B4-BE49-F238E27FC236}">
                <a16:creationId xmlns:a16="http://schemas.microsoft.com/office/drawing/2014/main" id="{B13BE792-39E6-A6A3-E46B-E97105344BA7}"/>
              </a:ext>
            </a:extLst>
          </p:cNvPr>
          <p:cNvPicPr>
            <a:picLocks noChangeAspect="1"/>
          </p:cNvPicPr>
          <p:nvPr/>
        </p:nvPicPr>
        <p:blipFill>
          <a:blip r:embed="rId4"/>
          <a:stretch>
            <a:fillRect/>
          </a:stretch>
        </p:blipFill>
        <p:spPr>
          <a:xfrm>
            <a:off x="2055137" y="2395808"/>
            <a:ext cx="4988459" cy="2525775"/>
          </a:xfrm>
          <a:prstGeom prst="rect">
            <a:avLst/>
          </a:prstGeom>
        </p:spPr>
      </p:pic>
      <p:pic>
        <p:nvPicPr>
          <p:cNvPr id="16" name="圖片 15">
            <a:extLst>
              <a:ext uri="{FF2B5EF4-FFF2-40B4-BE49-F238E27FC236}">
                <a16:creationId xmlns:a16="http://schemas.microsoft.com/office/drawing/2014/main" id="{8A7A7554-B454-E05B-C7EF-1E4E67E64526}"/>
              </a:ext>
            </a:extLst>
          </p:cNvPr>
          <p:cNvPicPr>
            <a:picLocks noChangeAspect="1"/>
          </p:cNvPicPr>
          <p:nvPr/>
        </p:nvPicPr>
        <p:blipFill>
          <a:blip r:embed="rId5"/>
          <a:stretch>
            <a:fillRect/>
          </a:stretch>
        </p:blipFill>
        <p:spPr>
          <a:xfrm>
            <a:off x="2833734" y="5238954"/>
            <a:ext cx="6500388" cy="914238"/>
          </a:xfrm>
          <a:prstGeom prst="rect">
            <a:avLst/>
          </a:prstGeom>
        </p:spPr>
      </p:pic>
    </p:spTree>
    <p:extLst>
      <p:ext uri="{BB962C8B-B14F-4D97-AF65-F5344CB8AC3E}">
        <p14:creationId xmlns:p14="http://schemas.microsoft.com/office/powerpoint/2010/main" val="3702591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橢圓 1">
            <a:extLst>
              <a:ext uri="{FF2B5EF4-FFF2-40B4-BE49-F238E27FC236}">
                <a16:creationId xmlns:a16="http://schemas.microsoft.com/office/drawing/2014/main" id="{126CE7FC-1771-6C9A-33F6-8AB749E7978E}"/>
              </a:ext>
            </a:extLst>
          </p:cNvPr>
          <p:cNvSpPr/>
          <p:nvPr/>
        </p:nvSpPr>
        <p:spPr>
          <a:xfrm>
            <a:off x="4725910" y="923455"/>
            <a:ext cx="1692997" cy="1692997"/>
          </a:xfrm>
          <a:prstGeom prst="ellipse">
            <a:avLst/>
          </a:prstGeom>
          <a:solidFill>
            <a:schemeClr val="bg2"/>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9600" b="1" dirty="0">
                <a:solidFill>
                  <a:schemeClr val="tx1">
                    <a:lumMod val="75000"/>
                    <a:lumOff val="25000"/>
                  </a:schemeClr>
                </a:solidFill>
              </a:rPr>
              <a:t>1</a:t>
            </a:r>
            <a:endParaRPr lang="zh-TW" altLang="en-US" sz="9600" b="1" dirty="0">
              <a:solidFill>
                <a:schemeClr val="tx1">
                  <a:lumMod val="75000"/>
                  <a:lumOff val="25000"/>
                </a:schemeClr>
              </a:solidFill>
            </a:endParaRPr>
          </a:p>
        </p:txBody>
      </p:sp>
      <p:sp>
        <p:nvSpPr>
          <p:cNvPr id="3" name="文字方塊 2">
            <a:extLst>
              <a:ext uri="{FF2B5EF4-FFF2-40B4-BE49-F238E27FC236}">
                <a16:creationId xmlns:a16="http://schemas.microsoft.com/office/drawing/2014/main" id="{6821B0F1-6472-BA75-F48E-4C20CFE9C737}"/>
              </a:ext>
            </a:extLst>
          </p:cNvPr>
          <p:cNvSpPr txBox="1"/>
          <p:nvPr/>
        </p:nvSpPr>
        <p:spPr>
          <a:xfrm>
            <a:off x="3168712" y="3349781"/>
            <a:ext cx="6744832" cy="1569660"/>
          </a:xfrm>
          <a:prstGeom prst="rect">
            <a:avLst/>
          </a:prstGeom>
          <a:noFill/>
        </p:spPr>
        <p:txBody>
          <a:bodyPr wrap="square" rtlCol="0">
            <a:spAutoFit/>
          </a:bodyPr>
          <a:lstStyle/>
          <a:p>
            <a:r>
              <a:rPr lang="zh-TW" altLang="en-US" sz="96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rPr>
              <a:t>主題介紹</a:t>
            </a:r>
          </a:p>
        </p:txBody>
      </p:sp>
    </p:spTree>
    <p:extLst>
      <p:ext uri="{BB962C8B-B14F-4D97-AF65-F5344CB8AC3E}">
        <p14:creationId xmlns:p14="http://schemas.microsoft.com/office/powerpoint/2010/main" val="3299465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淚滴形 2">
            <a:extLst>
              <a:ext uri="{FF2B5EF4-FFF2-40B4-BE49-F238E27FC236}">
                <a16:creationId xmlns:a16="http://schemas.microsoft.com/office/drawing/2014/main" id="{68565BAA-4BEB-D41A-D944-AD2D73F21572}"/>
              </a:ext>
            </a:extLst>
          </p:cNvPr>
          <p:cNvSpPr/>
          <p:nvPr/>
        </p:nvSpPr>
        <p:spPr>
          <a:xfrm rot="8244308">
            <a:off x="907993" y="359360"/>
            <a:ext cx="1437482" cy="1437482"/>
          </a:xfrm>
          <a:prstGeom prst="teardrop">
            <a:avLst>
              <a:gd name="adj" fmla="val 91164"/>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5" name="文字方塊 4">
            <a:extLst>
              <a:ext uri="{FF2B5EF4-FFF2-40B4-BE49-F238E27FC236}">
                <a16:creationId xmlns:a16="http://schemas.microsoft.com/office/drawing/2014/main" id="{49303065-669C-CD28-022A-690E4A1F8D35}"/>
              </a:ext>
            </a:extLst>
          </p:cNvPr>
          <p:cNvSpPr txBox="1"/>
          <p:nvPr/>
        </p:nvSpPr>
        <p:spPr>
          <a:xfrm>
            <a:off x="986829" y="778598"/>
            <a:ext cx="1557195" cy="584775"/>
          </a:xfrm>
          <a:prstGeom prst="rect">
            <a:avLst/>
          </a:prstGeom>
          <a:noFill/>
        </p:spPr>
        <p:txBody>
          <a:bodyPr wrap="square" rtlCol="0">
            <a:spAutoFit/>
          </a:bodyPr>
          <a:lstStyle/>
          <a:p>
            <a:r>
              <a:rPr lang="zh-TW" altLang="en-US" sz="3200" b="1" dirty="0">
                <a:solidFill>
                  <a:schemeClr val="bg1"/>
                </a:solidFill>
                <a:effectLst>
                  <a:outerShdw blurRad="38100" dist="38100" dir="2700000" algn="tl">
                    <a:srgbClr val="000000">
                      <a:alpha val="43137"/>
                    </a:srgbClr>
                  </a:outerShdw>
                </a:effectLst>
                <a:latin typeface="+mn-ea"/>
              </a:rPr>
              <a:t>語法</a:t>
            </a:r>
            <a:r>
              <a:rPr lang="en-US" altLang="zh-TW" sz="3200" b="1" dirty="0">
                <a:solidFill>
                  <a:schemeClr val="bg1"/>
                </a:solidFill>
                <a:effectLst>
                  <a:outerShdw blurRad="38100" dist="38100" dir="2700000" algn="tl">
                    <a:srgbClr val="000000">
                      <a:alpha val="43137"/>
                    </a:srgbClr>
                  </a:outerShdw>
                </a:effectLst>
                <a:latin typeface="+mn-ea"/>
              </a:rPr>
              <a:t>5</a:t>
            </a:r>
            <a:endParaRPr lang="zh-TW" altLang="en-US" sz="3200" b="1" dirty="0">
              <a:solidFill>
                <a:schemeClr val="bg1"/>
              </a:solidFill>
              <a:effectLst>
                <a:outerShdw blurRad="38100" dist="38100" dir="2700000" algn="tl">
                  <a:srgbClr val="000000">
                    <a:alpha val="43137"/>
                  </a:srgbClr>
                </a:outerShdw>
              </a:effectLst>
              <a:latin typeface="+mn-ea"/>
            </a:endParaRPr>
          </a:p>
        </p:txBody>
      </p:sp>
      <p:cxnSp>
        <p:nvCxnSpPr>
          <p:cNvPr id="6" name="直線接點 5">
            <a:extLst>
              <a:ext uri="{FF2B5EF4-FFF2-40B4-BE49-F238E27FC236}">
                <a16:creationId xmlns:a16="http://schemas.microsoft.com/office/drawing/2014/main" id="{3F921073-D528-3F07-DACF-AF6AA6C0446C}"/>
              </a:ext>
            </a:extLst>
          </p:cNvPr>
          <p:cNvCxnSpPr>
            <a:cxnSpLocks/>
          </p:cNvCxnSpPr>
          <p:nvPr/>
        </p:nvCxnSpPr>
        <p:spPr>
          <a:xfrm>
            <a:off x="651391" y="2130243"/>
            <a:ext cx="10774082"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直線接點 6">
            <a:extLst>
              <a:ext uri="{FF2B5EF4-FFF2-40B4-BE49-F238E27FC236}">
                <a16:creationId xmlns:a16="http://schemas.microsoft.com/office/drawing/2014/main" id="{FA83E026-3EF6-7678-85EB-050C1015C4C0}"/>
              </a:ext>
            </a:extLst>
          </p:cNvPr>
          <p:cNvCxnSpPr>
            <a:cxnSpLocks/>
          </p:cNvCxnSpPr>
          <p:nvPr/>
        </p:nvCxnSpPr>
        <p:spPr>
          <a:xfrm>
            <a:off x="606582" y="5010997"/>
            <a:ext cx="10882266"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8" name="群組 7">
            <a:extLst>
              <a:ext uri="{FF2B5EF4-FFF2-40B4-BE49-F238E27FC236}">
                <a16:creationId xmlns:a16="http://schemas.microsoft.com/office/drawing/2014/main" id="{A6FD7BD0-FC01-FEA7-3DC4-B69CB280DA35}"/>
              </a:ext>
            </a:extLst>
          </p:cNvPr>
          <p:cNvGrpSpPr/>
          <p:nvPr/>
        </p:nvGrpSpPr>
        <p:grpSpPr>
          <a:xfrm>
            <a:off x="2214754" y="1615752"/>
            <a:ext cx="414766" cy="653829"/>
            <a:chOff x="2650084" y="1239293"/>
            <a:chExt cx="414766" cy="653829"/>
          </a:xfrm>
        </p:grpSpPr>
        <p:sp>
          <p:nvSpPr>
            <p:cNvPr id="9" name="圓形圖 36">
              <a:extLst>
                <a:ext uri="{FF2B5EF4-FFF2-40B4-BE49-F238E27FC236}">
                  <a16:creationId xmlns:a16="http://schemas.microsoft.com/office/drawing/2014/main" id="{173AF290-E78C-CFBB-4750-F88D931759A9}"/>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文字方塊 9">
              <a:extLst>
                <a:ext uri="{FF2B5EF4-FFF2-40B4-BE49-F238E27FC236}">
                  <a16:creationId xmlns:a16="http://schemas.microsoft.com/office/drawing/2014/main" id="{811C447F-1400-F7A5-DBC8-288B15AC9DE3}"/>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grpSp>
        <p:nvGrpSpPr>
          <p:cNvPr id="11" name="群組 10">
            <a:extLst>
              <a:ext uri="{FF2B5EF4-FFF2-40B4-BE49-F238E27FC236}">
                <a16:creationId xmlns:a16="http://schemas.microsoft.com/office/drawing/2014/main" id="{BA9FDE8B-6D2A-5057-79E8-F1CFB21C9FC6}"/>
              </a:ext>
            </a:extLst>
          </p:cNvPr>
          <p:cNvGrpSpPr/>
          <p:nvPr/>
        </p:nvGrpSpPr>
        <p:grpSpPr>
          <a:xfrm flipH="1">
            <a:off x="7431163" y="4533945"/>
            <a:ext cx="414766" cy="653829"/>
            <a:chOff x="2650084" y="1239293"/>
            <a:chExt cx="414766" cy="653829"/>
          </a:xfrm>
        </p:grpSpPr>
        <p:sp>
          <p:nvSpPr>
            <p:cNvPr id="12" name="圓形圖 46">
              <a:extLst>
                <a:ext uri="{FF2B5EF4-FFF2-40B4-BE49-F238E27FC236}">
                  <a16:creationId xmlns:a16="http://schemas.microsoft.com/office/drawing/2014/main" id="{96BE997E-6CBE-666A-5D46-99EDBFE1649D}"/>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13" name="文字方塊 12">
              <a:extLst>
                <a:ext uri="{FF2B5EF4-FFF2-40B4-BE49-F238E27FC236}">
                  <a16:creationId xmlns:a16="http://schemas.microsoft.com/office/drawing/2014/main" id="{7203E65D-396E-53D6-871C-6281F6371377}"/>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sp>
        <p:nvSpPr>
          <p:cNvPr id="17" name="文字方塊 16">
            <a:extLst>
              <a:ext uri="{FF2B5EF4-FFF2-40B4-BE49-F238E27FC236}">
                <a16:creationId xmlns:a16="http://schemas.microsoft.com/office/drawing/2014/main" id="{853A68B0-200B-2903-6C90-41DC92B08224}"/>
              </a:ext>
            </a:extLst>
          </p:cNvPr>
          <p:cNvSpPr txBox="1"/>
          <p:nvPr/>
        </p:nvSpPr>
        <p:spPr>
          <a:xfrm>
            <a:off x="2534968" y="679009"/>
            <a:ext cx="8247709" cy="707886"/>
          </a:xfrm>
          <a:prstGeom prst="rect">
            <a:avLst/>
          </a:prstGeom>
          <a:noFill/>
        </p:spPr>
        <p:txBody>
          <a:bodyPr wrap="square" rtlCol="0">
            <a:spAutoFit/>
          </a:bodyPr>
          <a:lstStyle/>
          <a:p>
            <a:r>
              <a:rPr lang="en-US" altLang="zh-TW"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Q:</a:t>
            </a:r>
            <a:r>
              <a:rPr lang="zh-TW" altLang="en-US"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找出王明宏還沒看過的醫師</a:t>
            </a:r>
          </a:p>
        </p:txBody>
      </p:sp>
      <p:grpSp>
        <p:nvGrpSpPr>
          <p:cNvPr id="27" name="群組 26">
            <a:extLst>
              <a:ext uri="{FF2B5EF4-FFF2-40B4-BE49-F238E27FC236}">
                <a16:creationId xmlns:a16="http://schemas.microsoft.com/office/drawing/2014/main" id="{798CB4AB-7B18-7315-57B2-DA4216DFDBFE}"/>
              </a:ext>
            </a:extLst>
          </p:cNvPr>
          <p:cNvGrpSpPr/>
          <p:nvPr/>
        </p:nvGrpSpPr>
        <p:grpSpPr>
          <a:xfrm>
            <a:off x="8528365" y="1611519"/>
            <a:ext cx="1687163" cy="914400"/>
            <a:chOff x="1865014" y="2055137"/>
            <a:chExt cx="3807865" cy="1240323"/>
          </a:xfrm>
        </p:grpSpPr>
        <p:sp>
          <p:nvSpPr>
            <p:cNvPr id="28" name="箭號: ＞形 27">
              <a:extLst>
                <a:ext uri="{FF2B5EF4-FFF2-40B4-BE49-F238E27FC236}">
                  <a16:creationId xmlns:a16="http://schemas.microsoft.com/office/drawing/2014/main" id="{5C5F00AE-0BB6-1D4B-093E-0986C5221F3A}"/>
                </a:ext>
              </a:extLst>
            </p:cNvPr>
            <p:cNvSpPr/>
            <p:nvPr/>
          </p:nvSpPr>
          <p:spPr>
            <a:xfrm>
              <a:off x="1865014" y="2055137"/>
              <a:ext cx="3759733"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29" name="文字方塊 28">
              <a:extLst>
                <a:ext uri="{FF2B5EF4-FFF2-40B4-BE49-F238E27FC236}">
                  <a16:creationId xmlns:a16="http://schemas.microsoft.com/office/drawing/2014/main" id="{25C3B07F-B475-4E1E-9FD4-71D25A3EE7F3}"/>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說明</a:t>
              </a:r>
            </a:p>
          </p:txBody>
        </p:sp>
      </p:grpSp>
      <p:grpSp>
        <p:nvGrpSpPr>
          <p:cNvPr id="30" name="群組 29">
            <a:extLst>
              <a:ext uri="{FF2B5EF4-FFF2-40B4-BE49-F238E27FC236}">
                <a16:creationId xmlns:a16="http://schemas.microsoft.com/office/drawing/2014/main" id="{036E8A71-F277-C17C-537F-3CBDA60135E6}"/>
              </a:ext>
            </a:extLst>
          </p:cNvPr>
          <p:cNvGrpSpPr/>
          <p:nvPr/>
        </p:nvGrpSpPr>
        <p:grpSpPr>
          <a:xfrm>
            <a:off x="896294" y="5305333"/>
            <a:ext cx="1687163" cy="914400"/>
            <a:chOff x="1865014" y="2055137"/>
            <a:chExt cx="3807865" cy="1240323"/>
          </a:xfrm>
        </p:grpSpPr>
        <p:sp>
          <p:nvSpPr>
            <p:cNvPr id="31" name="箭號: ＞形 30">
              <a:extLst>
                <a:ext uri="{FF2B5EF4-FFF2-40B4-BE49-F238E27FC236}">
                  <a16:creationId xmlns:a16="http://schemas.microsoft.com/office/drawing/2014/main" id="{D3F65DA1-66B5-5443-0AD4-38C2562685C5}"/>
                </a:ext>
              </a:extLst>
            </p:cNvPr>
            <p:cNvSpPr/>
            <p:nvPr/>
          </p:nvSpPr>
          <p:spPr>
            <a:xfrm>
              <a:off x="1865014" y="2055137"/>
              <a:ext cx="3759733" cy="1240323"/>
            </a:xfrm>
            <a:prstGeom prst="chevron">
              <a:avLst>
                <a:gd name="adj" fmla="val 50610"/>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32" name="文字方塊 31">
              <a:extLst>
                <a:ext uri="{FF2B5EF4-FFF2-40B4-BE49-F238E27FC236}">
                  <a16:creationId xmlns:a16="http://schemas.microsoft.com/office/drawing/2014/main" id="{D38183D3-25BD-CC32-2606-846913922D26}"/>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結果</a:t>
              </a:r>
            </a:p>
          </p:txBody>
        </p:sp>
      </p:grpSp>
      <p:pic>
        <p:nvPicPr>
          <p:cNvPr id="36" name="圖片 35">
            <a:extLst>
              <a:ext uri="{FF2B5EF4-FFF2-40B4-BE49-F238E27FC236}">
                <a16:creationId xmlns:a16="http://schemas.microsoft.com/office/drawing/2014/main" id="{CFF6F4A0-046D-91EB-9C3B-435B90DD2A3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383855" y="1901228"/>
            <a:ext cx="4385649" cy="3616104"/>
          </a:xfrm>
          <a:prstGeom prst="rect">
            <a:avLst/>
          </a:prstGeom>
        </p:spPr>
      </p:pic>
      <p:sp>
        <p:nvSpPr>
          <p:cNvPr id="37" name="文字方塊 36">
            <a:extLst>
              <a:ext uri="{FF2B5EF4-FFF2-40B4-BE49-F238E27FC236}">
                <a16:creationId xmlns:a16="http://schemas.microsoft.com/office/drawing/2014/main" id="{45B3A7D6-A738-B893-404E-19C12ECCCD1F}"/>
              </a:ext>
            </a:extLst>
          </p:cNvPr>
          <p:cNvSpPr txBox="1"/>
          <p:nvPr/>
        </p:nvSpPr>
        <p:spPr>
          <a:xfrm>
            <a:off x="8727541" y="2897107"/>
            <a:ext cx="2154724" cy="1754326"/>
          </a:xfrm>
          <a:prstGeom prst="rect">
            <a:avLst/>
          </a:prstGeom>
          <a:noFill/>
        </p:spPr>
        <p:txBody>
          <a:bodyPr wrap="square" rtlCol="0">
            <a:spAutoFit/>
          </a:bodyPr>
          <a:lstStyle/>
          <a:p>
            <a:r>
              <a:rPr lang="zh-TW" altLang="en-US" b="1" dirty="0"/>
              <a:t>用</a:t>
            </a:r>
            <a:r>
              <a:rPr lang="zh-TW" altLang="en-US" b="1" dirty="0">
                <a:solidFill>
                  <a:srgbClr val="C00000"/>
                </a:solidFill>
              </a:rPr>
              <a:t>子查詢</a:t>
            </a:r>
            <a:r>
              <a:rPr lang="zh-TW" altLang="en-US" b="1" dirty="0"/>
              <a:t>挑選出</a:t>
            </a:r>
            <a:r>
              <a:rPr lang="zh-TW" altLang="en-US" b="1" dirty="0">
                <a:solidFill>
                  <a:schemeClr val="accent5">
                    <a:lumMod val="50000"/>
                  </a:schemeClr>
                </a:solidFill>
              </a:rPr>
              <a:t>醫師編號</a:t>
            </a:r>
            <a:r>
              <a:rPr lang="zh-TW" altLang="en-US" b="1" dirty="0"/>
              <a:t>並找到還沒出現在</a:t>
            </a:r>
            <a:r>
              <a:rPr lang="zh-TW" altLang="en-US" b="1" dirty="0">
                <a:solidFill>
                  <a:schemeClr val="accent6">
                    <a:lumMod val="50000"/>
                  </a:schemeClr>
                </a:solidFill>
              </a:rPr>
              <a:t>王明宏病人病例資料</a:t>
            </a:r>
            <a:r>
              <a:rPr lang="zh-TW" altLang="en-US" b="1" dirty="0"/>
              <a:t>裡的醫師，最後印出</a:t>
            </a:r>
            <a:r>
              <a:rPr lang="zh-TW" altLang="en-US" b="1" dirty="0">
                <a:solidFill>
                  <a:schemeClr val="accent4">
                    <a:lumMod val="50000"/>
                  </a:schemeClr>
                </a:solidFill>
              </a:rPr>
              <a:t>醫師編號及醫師姓名。</a:t>
            </a:r>
          </a:p>
        </p:txBody>
      </p:sp>
      <p:pic>
        <p:nvPicPr>
          <p:cNvPr id="14" name="圖片 13">
            <a:extLst>
              <a:ext uri="{FF2B5EF4-FFF2-40B4-BE49-F238E27FC236}">
                <a16:creationId xmlns:a16="http://schemas.microsoft.com/office/drawing/2014/main" id="{E4823BCE-6E21-33D2-81F1-8B10D4A2FB73}"/>
              </a:ext>
            </a:extLst>
          </p:cNvPr>
          <p:cNvPicPr>
            <a:picLocks noChangeAspect="1"/>
          </p:cNvPicPr>
          <p:nvPr/>
        </p:nvPicPr>
        <p:blipFill>
          <a:blip r:embed="rId4"/>
          <a:stretch>
            <a:fillRect/>
          </a:stretch>
        </p:blipFill>
        <p:spPr>
          <a:xfrm>
            <a:off x="1999460" y="2619735"/>
            <a:ext cx="5322827" cy="1870784"/>
          </a:xfrm>
          <a:prstGeom prst="rect">
            <a:avLst/>
          </a:prstGeom>
        </p:spPr>
      </p:pic>
      <p:pic>
        <p:nvPicPr>
          <p:cNvPr id="18" name="圖片 17">
            <a:extLst>
              <a:ext uri="{FF2B5EF4-FFF2-40B4-BE49-F238E27FC236}">
                <a16:creationId xmlns:a16="http://schemas.microsoft.com/office/drawing/2014/main" id="{8A597AEC-707C-3740-12BA-BFE77727C38C}"/>
              </a:ext>
            </a:extLst>
          </p:cNvPr>
          <p:cNvPicPr>
            <a:picLocks noChangeAspect="1"/>
          </p:cNvPicPr>
          <p:nvPr/>
        </p:nvPicPr>
        <p:blipFill>
          <a:blip r:embed="rId5"/>
          <a:stretch>
            <a:fillRect/>
          </a:stretch>
        </p:blipFill>
        <p:spPr>
          <a:xfrm>
            <a:off x="3977800" y="5093661"/>
            <a:ext cx="1629002" cy="1324160"/>
          </a:xfrm>
          <a:prstGeom prst="rect">
            <a:avLst/>
          </a:prstGeom>
        </p:spPr>
      </p:pic>
      <p:grpSp>
        <p:nvGrpSpPr>
          <p:cNvPr id="19" name="群組 18">
            <a:extLst>
              <a:ext uri="{FF2B5EF4-FFF2-40B4-BE49-F238E27FC236}">
                <a16:creationId xmlns:a16="http://schemas.microsoft.com/office/drawing/2014/main" id="{B7927BA9-DFDE-A8BF-698A-D6C14F499212}"/>
              </a:ext>
            </a:extLst>
          </p:cNvPr>
          <p:cNvGrpSpPr/>
          <p:nvPr/>
        </p:nvGrpSpPr>
        <p:grpSpPr>
          <a:xfrm>
            <a:off x="2516863" y="1602465"/>
            <a:ext cx="1687163" cy="914400"/>
            <a:chOff x="1865014" y="2055137"/>
            <a:chExt cx="3807865" cy="1240323"/>
          </a:xfrm>
        </p:grpSpPr>
        <p:sp>
          <p:nvSpPr>
            <p:cNvPr id="23" name="箭號: ＞形 22">
              <a:extLst>
                <a:ext uri="{FF2B5EF4-FFF2-40B4-BE49-F238E27FC236}">
                  <a16:creationId xmlns:a16="http://schemas.microsoft.com/office/drawing/2014/main" id="{4BE8A605-F4B3-8459-0E45-4446FD97DB74}"/>
                </a:ext>
              </a:extLst>
            </p:cNvPr>
            <p:cNvSpPr/>
            <p:nvPr/>
          </p:nvSpPr>
          <p:spPr>
            <a:xfrm>
              <a:off x="1865014" y="2055137"/>
              <a:ext cx="3759733"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24" name="文字方塊 23">
              <a:extLst>
                <a:ext uri="{FF2B5EF4-FFF2-40B4-BE49-F238E27FC236}">
                  <a16:creationId xmlns:a16="http://schemas.microsoft.com/office/drawing/2014/main" id="{7D51C8C8-DA96-DACF-C186-C80D30C673B8}"/>
                </a:ext>
              </a:extLst>
            </p:cNvPr>
            <p:cNvSpPr txBox="1"/>
            <p:nvPr/>
          </p:nvSpPr>
          <p:spPr>
            <a:xfrm>
              <a:off x="2821039" y="2298325"/>
              <a:ext cx="2851840" cy="584775"/>
            </a:xfrm>
            <a:prstGeom prst="rect">
              <a:avLst/>
            </a:prstGeom>
            <a:noFill/>
          </p:spPr>
          <p:txBody>
            <a:bodyPr wrap="square" rtlCol="0">
              <a:spAutoFit/>
            </a:bodyPr>
            <a:lstStyle/>
            <a:p>
              <a:r>
                <a:rPr lang="zh-TW" altLang="en-US" sz="3200" b="1" dirty="0">
                  <a:solidFill>
                    <a:schemeClr val="accent5">
                      <a:lumMod val="50000"/>
                    </a:schemeClr>
                  </a:solidFill>
                </a:rPr>
                <a:t>查詢</a:t>
              </a:r>
            </a:p>
          </p:txBody>
        </p:sp>
      </p:grpSp>
    </p:spTree>
    <p:extLst>
      <p:ext uri="{BB962C8B-B14F-4D97-AF65-F5344CB8AC3E}">
        <p14:creationId xmlns:p14="http://schemas.microsoft.com/office/powerpoint/2010/main" val="4022416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淚滴形 2">
            <a:extLst>
              <a:ext uri="{FF2B5EF4-FFF2-40B4-BE49-F238E27FC236}">
                <a16:creationId xmlns:a16="http://schemas.microsoft.com/office/drawing/2014/main" id="{68565BAA-4BEB-D41A-D944-AD2D73F21572}"/>
              </a:ext>
            </a:extLst>
          </p:cNvPr>
          <p:cNvSpPr/>
          <p:nvPr/>
        </p:nvSpPr>
        <p:spPr>
          <a:xfrm rot="8244308">
            <a:off x="907993" y="359360"/>
            <a:ext cx="1437482" cy="1437482"/>
          </a:xfrm>
          <a:prstGeom prst="teardrop">
            <a:avLst>
              <a:gd name="adj" fmla="val 91164"/>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5" name="文字方塊 4">
            <a:extLst>
              <a:ext uri="{FF2B5EF4-FFF2-40B4-BE49-F238E27FC236}">
                <a16:creationId xmlns:a16="http://schemas.microsoft.com/office/drawing/2014/main" id="{49303065-669C-CD28-022A-690E4A1F8D35}"/>
              </a:ext>
            </a:extLst>
          </p:cNvPr>
          <p:cNvSpPr txBox="1"/>
          <p:nvPr/>
        </p:nvSpPr>
        <p:spPr>
          <a:xfrm>
            <a:off x="986829" y="778598"/>
            <a:ext cx="1557195" cy="584775"/>
          </a:xfrm>
          <a:prstGeom prst="rect">
            <a:avLst/>
          </a:prstGeom>
          <a:noFill/>
        </p:spPr>
        <p:txBody>
          <a:bodyPr wrap="square" rtlCol="0">
            <a:spAutoFit/>
          </a:bodyPr>
          <a:lstStyle/>
          <a:p>
            <a:r>
              <a:rPr lang="zh-TW" altLang="en-US" sz="3200" b="1" dirty="0">
                <a:solidFill>
                  <a:schemeClr val="bg1"/>
                </a:solidFill>
                <a:effectLst>
                  <a:outerShdw blurRad="38100" dist="38100" dir="2700000" algn="tl">
                    <a:srgbClr val="000000">
                      <a:alpha val="43137"/>
                    </a:srgbClr>
                  </a:outerShdw>
                </a:effectLst>
                <a:latin typeface="+mn-ea"/>
              </a:rPr>
              <a:t>語法</a:t>
            </a:r>
            <a:r>
              <a:rPr lang="en-US" altLang="zh-TW" sz="3200" b="1" dirty="0">
                <a:solidFill>
                  <a:schemeClr val="bg1"/>
                </a:solidFill>
                <a:effectLst>
                  <a:outerShdw blurRad="38100" dist="38100" dir="2700000" algn="tl">
                    <a:srgbClr val="000000">
                      <a:alpha val="43137"/>
                    </a:srgbClr>
                  </a:outerShdw>
                </a:effectLst>
                <a:latin typeface="+mn-ea"/>
              </a:rPr>
              <a:t>6</a:t>
            </a:r>
            <a:endParaRPr lang="zh-TW" altLang="en-US" sz="3200" b="1" dirty="0">
              <a:solidFill>
                <a:schemeClr val="bg1"/>
              </a:solidFill>
              <a:effectLst>
                <a:outerShdw blurRad="38100" dist="38100" dir="2700000" algn="tl">
                  <a:srgbClr val="000000">
                    <a:alpha val="43137"/>
                  </a:srgbClr>
                </a:outerShdw>
              </a:effectLst>
              <a:latin typeface="+mn-ea"/>
            </a:endParaRPr>
          </a:p>
        </p:txBody>
      </p:sp>
      <p:cxnSp>
        <p:nvCxnSpPr>
          <p:cNvPr id="6" name="直線接點 5">
            <a:extLst>
              <a:ext uri="{FF2B5EF4-FFF2-40B4-BE49-F238E27FC236}">
                <a16:creationId xmlns:a16="http://schemas.microsoft.com/office/drawing/2014/main" id="{3F921073-D528-3F07-DACF-AF6AA6C0446C}"/>
              </a:ext>
            </a:extLst>
          </p:cNvPr>
          <p:cNvCxnSpPr>
            <a:cxnSpLocks/>
          </p:cNvCxnSpPr>
          <p:nvPr/>
        </p:nvCxnSpPr>
        <p:spPr>
          <a:xfrm>
            <a:off x="651391" y="2130243"/>
            <a:ext cx="10774082"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直線接點 6">
            <a:extLst>
              <a:ext uri="{FF2B5EF4-FFF2-40B4-BE49-F238E27FC236}">
                <a16:creationId xmlns:a16="http://schemas.microsoft.com/office/drawing/2014/main" id="{FA83E026-3EF6-7678-85EB-050C1015C4C0}"/>
              </a:ext>
            </a:extLst>
          </p:cNvPr>
          <p:cNvCxnSpPr>
            <a:cxnSpLocks/>
          </p:cNvCxnSpPr>
          <p:nvPr/>
        </p:nvCxnSpPr>
        <p:spPr>
          <a:xfrm>
            <a:off x="606582" y="5010997"/>
            <a:ext cx="10882266"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8" name="群組 7">
            <a:extLst>
              <a:ext uri="{FF2B5EF4-FFF2-40B4-BE49-F238E27FC236}">
                <a16:creationId xmlns:a16="http://schemas.microsoft.com/office/drawing/2014/main" id="{A6FD7BD0-FC01-FEA7-3DC4-B69CB280DA35}"/>
              </a:ext>
            </a:extLst>
          </p:cNvPr>
          <p:cNvGrpSpPr/>
          <p:nvPr/>
        </p:nvGrpSpPr>
        <p:grpSpPr>
          <a:xfrm>
            <a:off x="2214754" y="1615752"/>
            <a:ext cx="414766" cy="653829"/>
            <a:chOff x="2650084" y="1239293"/>
            <a:chExt cx="414766" cy="653829"/>
          </a:xfrm>
        </p:grpSpPr>
        <p:sp>
          <p:nvSpPr>
            <p:cNvPr id="9" name="圓形圖 36">
              <a:extLst>
                <a:ext uri="{FF2B5EF4-FFF2-40B4-BE49-F238E27FC236}">
                  <a16:creationId xmlns:a16="http://schemas.microsoft.com/office/drawing/2014/main" id="{173AF290-E78C-CFBB-4750-F88D931759A9}"/>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文字方塊 9">
              <a:extLst>
                <a:ext uri="{FF2B5EF4-FFF2-40B4-BE49-F238E27FC236}">
                  <a16:creationId xmlns:a16="http://schemas.microsoft.com/office/drawing/2014/main" id="{811C447F-1400-F7A5-DBC8-288B15AC9DE3}"/>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grpSp>
        <p:nvGrpSpPr>
          <p:cNvPr id="11" name="群組 10">
            <a:extLst>
              <a:ext uri="{FF2B5EF4-FFF2-40B4-BE49-F238E27FC236}">
                <a16:creationId xmlns:a16="http://schemas.microsoft.com/office/drawing/2014/main" id="{BA9FDE8B-6D2A-5057-79E8-F1CFB21C9FC6}"/>
              </a:ext>
            </a:extLst>
          </p:cNvPr>
          <p:cNvGrpSpPr/>
          <p:nvPr/>
        </p:nvGrpSpPr>
        <p:grpSpPr>
          <a:xfrm flipH="1">
            <a:off x="7431163" y="4533945"/>
            <a:ext cx="414766" cy="653829"/>
            <a:chOff x="2650084" y="1239293"/>
            <a:chExt cx="414766" cy="653829"/>
          </a:xfrm>
        </p:grpSpPr>
        <p:sp>
          <p:nvSpPr>
            <p:cNvPr id="12" name="圓形圖 46">
              <a:extLst>
                <a:ext uri="{FF2B5EF4-FFF2-40B4-BE49-F238E27FC236}">
                  <a16:creationId xmlns:a16="http://schemas.microsoft.com/office/drawing/2014/main" id="{96BE997E-6CBE-666A-5D46-99EDBFE1649D}"/>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13" name="文字方塊 12">
              <a:extLst>
                <a:ext uri="{FF2B5EF4-FFF2-40B4-BE49-F238E27FC236}">
                  <a16:creationId xmlns:a16="http://schemas.microsoft.com/office/drawing/2014/main" id="{7203E65D-396E-53D6-871C-6281F6371377}"/>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sp>
        <p:nvSpPr>
          <p:cNvPr id="17" name="文字方塊 16">
            <a:extLst>
              <a:ext uri="{FF2B5EF4-FFF2-40B4-BE49-F238E27FC236}">
                <a16:creationId xmlns:a16="http://schemas.microsoft.com/office/drawing/2014/main" id="{853A68B0-200B-2903-6C90-41DC92B08224}"/>
              </a:ext>
            </a:extLst>
          </p:cNvPr>
          <p:cNvSpPr txBox="1"/>
          <p:nvPr/>
        </p:nvSpPr>
        <p:spPr>
          <a:xfrm>
            <a:off x="2534968" y="679009"/>
            <a:ext cx="8247709" cy="707886"/>
          </a:xfrm>
          <a:prstGeom prst="rect">
            <a:avLst/>
          </a:prstGeom>
          <a:noFill/>
        </p:spPr>
        <p:txBody>
          <a:bodyPr wrap="square" rtlCol="0">
            <a:spAutoFit/>
          </a:bodyPr>
          <a:lstStyle/>
          <a:p>
            <a:r>
              <a:rPr lang="en-US" altLang="zh-TW"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Q:</a:t>
            </a:r>
            <a:r>
              <a:rPr lang="zh-TW" altLang="en-US"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找出李佳潔還沒看過的病人</a:t>
            </a:r>
          </a:p>
        </p:txBody>
      </p:sp>
      <p:grpSp>
        <p:nvGrpSpPr>
          <p:cNvPr id="27" name="群組 26">
            <a:extLst>
              <a:ext uri="{FF2B5EF4-FFF2-40B4-BE49-F238E27FC236}">
                <a16:creationId xmlns:a16="http://schemas.microsoft.com/office/drawing/2014/main" id="{798CB4AB-7B18-7315-57B2-DA4216DFDBFE}"/>
              </a:ext>
            </a:extLst>
          </p:cNvPr>
          <p:cNvGrpSpPr/>
          <p:nvPr/>
        </p:nvGrpSpPr>
        <p:grpSpPr>
          <a:xfrm>
            <a:off x="8528365" y="1611519"/>
            <a:ext cx="1687163" cy="914400"/>
            <a:chOff x="1865014" y="2055137"/>
            <a:chExt cx="3807865" cy="1240323"/>
          </a:xfrm>
        </p:grpSpPr>
        <p:sp>
          <p:nvSpPr>
            <p:cNvPr id="28" name="箭號: ＞形 27">
              <a:extLst>
                <a:ext uri="{FF2B5EF4-FFF2-40B4-BE49-F238E27FC236}">
                  <a16:creationId xmlns:a16="http://schemas.microsoft.com/office/drawing/2014/main" id="{5C5F00AE-0BB6-1D4B-093E-0986C5221F3A}"/>
                </a:ext>
              </a:extLst>
            </p:cNvPr>
            <p:cNvSpPr/>
            <p:nvPr/>
          </p:nvSpPr>
          <p:spPr>
            <a:xfrm>
              <a:off x="1865014" y="2055137"/>
              <a:ext cx="3759733"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29" name="文字方塊 28">
              <a:extLst>
                <a:ext uri="{FF2B5EF4-FFF2-40B4-BE49-F238E27FC236}">
                  <a16:creationId xmlns:a16="http://schemas.microsoft.com/office/drawing/2014/main" id="{25C3B07F-B475-4E1E-9FD4-71D25A3EE7F3}"/>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說明</a:t>
              </a:r>
            </a:p>
          </p:txBody>
        </p:sp>
      </p:grpSp>
      <p:grpSp>
        <p:nvGrpSpPr>
          <p:cNvPr id="30" name="群組 29">
            <a:extLst>
              <a:ext uri="{FF2B5EF4-FFF2-40B4-BE49-F238E27FC236}">
                <a16:creationId xmlns:a16="http://schemas.microsoft.com/office/drawing/2014/main" id="{036E8A71-F277-C17C-537F-3CBDA60135E6}"/>
              </a:ext>
            </a:extLst>
          </p:cNvPr>
          <p:cNvGrpSpPr/>
          <p:nvPr/>
        </p:nvGrpSpPr>
        <p:grpSpPr>
          <a:xfrm>
            <a:off x="896294" y="5305333"/>
            <a:ext cx="1687163" cy="914400"/>
            <a:chOff x="1865014" y="2055137"/>
            <a:chExt cx="3807865" cy="1240323"/>
          </a:xfrm>
        </p:grpSpPr>
        <p:sp>
          <p:nvSpPr>
            <p:cNvPr id="31" name="箭號: ＞形 30">
              <a:extLst>
                <a:ext uri="{FF2B5EF4-FFF2-40B4-BE49-F238E27FC236}">
                  <a16:creationId xmlns:a16="http://schemas.microsoft.com/office/drawing/2014/main" id="{D3F65DA1-66B5-5443-0AD4-38C2562685C5}"/>
                </a:ext>
              </a:extLst>
            </p:cNvPr>
            <p:cNvSpPr/>
            <p:nvPr/>
          </p:nvSpPr>
          <p:spPr>
            <a:xfrm>
              <a:off x="1865014" y="2055137"/>
              <a:ext cx="3759733" cy="1240323"/>
            </a:xfrm>
            <a:prstGeom prst="chevron">
              <a:avLst>
                <a:gd name="adj" fmla="val 50610"/>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32" name="文字方塊 31">
              <a:extLst>
                <a:ext uri="{FF2B5EF4-FFF2-40B4-BE49-F238E27FC236}">
                  <a16:creationId xmlns:a16="http://schemas.microsoft.com/office/drawing/2014/main" id="{D38183D3-25BD-CC32-2606-846913922D26}"/>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結果</a:t>
              </a:r>
            </a:p>
          </p:txBody>
        </p:sp>
      </p:grpSp>
      <p:pic>
        <p:nvPicPr>
          <p:cNvPr id="36" name="圖片 35">
            <a:extLst>
              <a:ext uri="{FF2B5EF4-FFF2-40B4-BE49-F238E27FC236}">
                <a16:creationId xmlns:a16="http://schemas.microsoft.com/office/drawing/2014/main" id="{CFF6F4A0-046D-91EB-9C3B-435B90DD2A3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383855" y="1901228"/>
            <a:ext cx="4385649" cy="3616104"/>
          </a:xfrm>
          <a:prstGeom prst="rect">
            <a:avLst/>
          </a:prstGeom>
        </p:spPr>
      </p:pic>
      <p:sp>
        <p:nvSpPr>
          <p:cNvPr id="37" name="文字方塊 36">
            <a:extLst>
              <a:ext uri="{FF2B5EF4-FFF2-40B4-BE49-F238E27FC236}">
                <a16:creationId xmlns:a16="http://schemas.microsoft.com/office/drawing/2014/main" id="{45B3A7D6-A738-B893-404E-19C12ECCCD1F}"/>
              </a:ext>
            </a:extLst>
          </p:cNvPr>
          <p:cNvSpPr txBox="1"/>
          <p:nvPr/>
        </p:nvSpPr>
        <p:spPr>
          <a:xfrm>
            <a:off x="8790915" y="2770358"/>
            <a:ext cx="2154724" cy="2031325"/>
          </a:xfrm>
          <a:prstGeom prst="rect">
            <a:avLst/>
          </a:prstGeom>
          <a:noFill/>
        </p:spPr>
        <p:txBody>
          <a:bodyPr wrap="square" rtlCol="0">
            <a:spAutoFit/>
          </a:bodyPr>
          <a:lstStyle/>
          <a:p>
            <a:r>
              <a:rPr lang="zh-TW" altLang="en-US" b="1" dirty="0"/>
              <a:t>用</a:t>
            </a:r>
            <a:r>
              <a:rPr lang="zh-TW" altLang="en-US" b="1" dirty="0">
                <a:solidFill>
                  <a:srgbClr val="C00000"/>
                </a:solidFill>
              </a:rPr>
              <a:t>子查詢</a:t>
            </a:r>
            <a:r>
              <a:rPr lang="zh-TW" altLang="en-US" b="1" dirty="0"/>
              <a:t>挑選出</a:t>
            </a:r>
            <a:r>
              <a:rPr lang="zh-TW" altLang="en-US" b="1" dirty="0">
                <a:solidFill>
                  <a:schemeClr val="accent5">
                    <a:lumMod val="50000"/>
                  </a:schemeClr>
                </a:solidFill>
              </a:rPr>
              <a:t>病例號碼</a:t>
            </a:r>
            <a:r>
              <a:rPr lang="zh-TW" altLang="en-US" b="1" dirty="0"/>
              <a:t>並找到還沒出現在</a:t>
            </a:r>
            <a:r>
              <a:rPr lang="zh-TW" altLang="en-US" b="1" dirty="0">
                <a:solidFill>
                  <a:schemeClr val="accent6">
                    <a:lumMod val="50000"/>
                  </a:schemeClr>
                </a:solidFill>
              </a:rPr>
              <a:t>李佳潔醫師所診斷的病例資料</a:t>
            </a:r>
            <a:r>
              <a:rPr lang="zh-TW" altLang="en-US" b="1" dirty="0"/>
              <a:t>裡的病人，最後印出</a:t>
            </a:r>
            <a:r>
              <a:rPr lang="zh-TW" altLang="en-US" b="1" dirty="0">
                <a:solidFill>
                  <a:schemeClr val="accent4">
                    <a:lumMod val="50000"/>
                  </a:schemeClr>
                </a:solidFill>
              </a:rPr>
              <a:t>病例號碼及病人姓名。</a:t>
            </a:r>
          </a:p>
        </p:txBody>
      </p:sp>
      <p:pic>
        <p:nvPicPr>
          <p:cNvPr id="4" name="圖片 3">
            <a:extLst>
              <a:ext uri="{FF2B5EF4-FFF2-40B4-BE49-F238E27FC236}">
                <a16:creationId xmlns:a16="http://schemas.microsoft.com/office/drawing/2014/main" id="{71D07D34-87E4-5A84-C39B-939B6A98D58F}"/>
              </a:ext>
            </a:extLst>
          </p:cNvPr>
          <p:cNvPicPr>
            <a:picLocks noChangeAspect="1"/>
          </p:cNvPicPr>
          <p:nvPr/>
        </p:nvPicPr>
        <p:blipFill>
          <a:blip r:embed="rId4"/>
          <a:stretch>
            <a:fillRect/>
          </a:stretch>
        </p:blipFill>
        <p:spPr>
          <a:xfrm>
            <a:off x="1563511" y="2655002"/>
            <a:ext cx="5156010" cy="1763089"/>
          </a:xfrm>
          <a:prstGeom prst="rect">
            <a:avLst/>
          </a:prstGeom>
        </p:spPr>
      </p:pic>
      <p:pic>
        <p:nvPicPr>
          <p:cNvPr id="16" name="圖片 15">
            <a:extLst>
              <a:ext uri="{FF2B5EF4-FFF2-40B4-BE49-F238E27FC236}">
                <a16:creationId xmlns:a16="http://schemas.microsoft.com/office/drawing/2014/main" id="{01DD5B69-25E0-611C-7675-22A97B113749}"/>
              </a:ext>
            </a:extLst>
          </p:cNvPr>
          <p:cNvPicPr>
            <a:picLocks noChangeAspect="1"/>
          </p:cNvPicPr>
          <p:nvPr/>
        </p:nvPicPr>
        <p:blipFill>
          <a:blip r:embed="rId5"/>
          <a:stretch>
            <a:fillRect/>
          </a:stretch>
        </p:blipFill>
        <p:spPr>
          <a:xfrm>
            <a:off x="3805784" y="5125549"/>
            <a:ext cx="1806484" cy="1257144"/>
          </a:xfrm>
          <a:prstGeom prst="rect">
            <a:avLst/>
          </a:prstGeom>
        </p:spPr>
      </p:pic>
      <p:grpSp>
        <p:nvGrpSpPr>
          <p:cNvPr id="19" name="群組 18">
            <a:extLst>
              <a:ext uri="{FF2B5EF4-FFF2-40B4-BE49-F238E27FC236}">
                <a16:creationId xmlns:a16="http://schemas.microsoft.com/office/drawing/2014/main" id="{059AF220-AB6A-1C3F-81D8-6F48AA98F050}"/>
              </a:ext>
            </a:extLst>
          </p:cNvPr>
          <p:cNvGrpSpPr/>
          <p:nvPr/>
        </p:nvGrpSpPr>
        <p:grpSpPr>
          <a:xfrm>
            <a:off x="2516863" y="1602465"/>
            <a:ext cx="1687163" cy="914400"/>
            <a:chOff x="1865014" y="2055137"/>
            <a:chExt cx="3807865" cy="1240323"/>
          </a:xfrm>
        </p:grpSpPr>
        <p:sp>
          <p:nvSpPr>
            <p:cNvPr id="23" name="箭號: ＞形 22">
              <a:extLst>
                <a:ext uri="{FF2B5EF4-FFF2-40B4-BE49-F238E27FC236}">
                  <a16:creationId xmlns:a16="http://schemas.microsoft.com/office/drawing/2014/main" id="{3DBB8B1A-D841-74A8-80A2-B0CB5F114CBD}"/>
                </a:ext>
              </a:extLst>
            </p:cNvPr>
            <p:cNvSpPr/>
            <p:nvPr/>
          </p:nvSpPr>
          <p:spPr>
            <a:xfrm>
              <a:off x="1865014" y="2055137"/>
              <a:ext cx="3759733"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24" name="文字方塊 23">
              <a:extLst>
                <a:ext uri="{FF2B5EF4-FFF2-40B4-BE49-F238E27FC236}">
                  <a16:creationId xmlns:a16="http://schemas.microsoft.com/office/drawing/2014/main" id="{68B931C2-C76C-D25A-3CE0-F01E4992DD0E}"/>
                </a:ext>
              </a:extLst>
            </p:cNvPr>
            <p:cNvSpPr txBox="1"/>
            <p:nvPr/>
          </p:nvSpPr>
          <p:spPr>
            <a:xfrm>
              <a:off x="2821039" y="2298325"/>
              <a:ext cx="2851840" cy="584775"/>
            </a:xfrm>
            <a:prstGeom prst="rect">
              <a:avLst/>
            </a:prstGeom>
            <a:noFill/>
          </p:spPr>
          <p:txBody>
            <a:bodyPr wrap="square" rtlCol="0">
              <a:spAutoFit/>
            </a:bodyPr>
            <a:lstStyle/>
            <a:p>
              <a:r>
                <a:rPr lang="zh-TW" altLang="en-US" sz="3200" b="1" dirty="0">
                  <a:solidFill>
                    <a:schemeClr val="accent5">
                      <a:lumMod val="50000"/>
                    </a:schemeClr>
                  </a:solidFill>
                </a:rPr>
                <a:t>查詢</a:t>
              </a:r>
            </a:p>
          </p:txBody>
        </p:sp>
      </p:grpSp>
    </p:spTree>
    <p:extLst>
      <p:ext uri="{BB962C8B-B14F-4D97-AF65-F5344CB8AC3E}">
        <p14:creationId xmlns:p14="http://schemas.microsoft.com/office/powerpoint/2010/main" val="1442109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淚滴形 2">
            <a:extLst>
              <a:ext uri="{FF2B5EF4-FFF2-40B4-BE49-F238E27FC236}">
                <a16:creationId xmlns:a16="http://schemas.microsoft.com/office/drawing/2014/main" id="{68565BAA-4BEB-D41A-D944-AD2D73F21572}"/>
              </a:ext>
            </a:extLst>
          </p:cNvPr>
          <p:cNvSpPr/>
          <p:nvPr/>
        </p:nvSpPr>
        <p:spPr>
          <a:xfrm rot="8244308">
            <a:off x="907993" y="359360"/>
            <a:ext cx="1437482" cy="1437482"/>
          </a:xfrm>
          <a:prstGeom prst="teardrop">
            <a:avLst>
              <a:gd name="adj" fmla="val 91164"/>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5" name="文字方塊 4">
            <a:extLst>
              <a:ext uri="{FF2B5EF4-FFF2-40B4-BE49-F238E27FC236}">
                <a16:creationId xmlns:a16="http://schemas.microsoft.com/office/drawing/2014/main" id="{49303065-669C-CD28-022A-690E4A1F8D35}"/>
              </a:ext>
            </a:extLst>
          </p:cNvPr>
          <p:cNvSpPr txBox="1"/>
          <p:nvPr/>
        </p:nvSpPr>
        <p:spPr>
          <a:xfrm>
            <a:off x="986829" y="778598"/>
            <a:ext cx="1557195" cy="584775"/>
          </a:xfrm>
          <a:prstGeom prst="rect">
            <a:avLst/>
          </a:prstGeom>
          <a:noFill/>
        </p:spPr>
        <p:txBody>
          <a:bodyPr wrap="square" rtlCol="0">
            <a:spAutoFit/>
          </a:bodyPr>
          <a:lstStyle/>
          <a:p>
            <a:r>
              <a:rPr lang="zh-TW" altLang="en-US" sz="3200" b="1" dirty="0">
                <a:solidFill>
                  <a:schemeClr val="bg1"/>
                </a:solidFill>
                <a:effectLst>
                  <a:outerShdw blurRad="38100" dist="38100" dir="2700000" algn="tl">
                    <a:srgbClr val="000000">
                      <a:alpha val="43137"/>
                    </a:srgbClr>
                  </a:outerShdw>
                </a:effectLst>
                <a:latin typeface="+mn-ea"/>
              </a:rPr>
              <a:t>語法</a:t>
            </a:r>
            <a:r>
              <a:rPr lang="en-US" altLang="zh-TW" sz="3200" b="1" dirty="0">
                <a:solidFill>
                  <a:schemeClr val="bg1"/>
                </a:solidFill>
                <a:effectLst>
                  <a:outerShdw blurRad="38100" dist="38100" dir="2700000" algn="tl">
                    <a:srgbClr val="000000">
                      <a:alpha val="43137"/>
                    </a:srgbClr>
                  </a:outerShdw>
                </a:effectLst>
                <a:latin typeface="+mn-ea"/>
              </a:rPr>
              <a:t>7</a:t>
            </a:r>
            <a:endParaRPr lang="zh-TW" altLang="en-US" sz="3200" b="1" dirty="0">
              <a:solidFill>
                <a:schemeClr val="bg1"/>
              </a:solidFill>
              <a:effectLst>
                <a:outerShdw blurRad="38100" dist="38100" dir="2700000" algn="tl">
                  <a:srgbClr val="000000">
                    <a:alpha val="43137"/>
                  </a:srgbClr>
                </a:outerShdw>
              </a:effectLst>
              <a:latin typeface="+mn-ea"/>
            </a:endParaRPr>
          </a:p>
        </p:txBody>
      </p:sp>
      <p:cxnSp>
        <p:nvCxnSpPr>
          <p:cNvPr id="6" name="直線接點 5">
            <a:extLst>
              <a:ext uri="{FF2B5EF4-FFF2-40B4-BE49-F238E27FC236}">
                <a16:creationId xmlns:a16="http://schemas.microsoft.com/office/drawing/2014/main" id="{3F921073-D528-3F07-DACF-AF6AA6C0446C}"/>
              </a:ext>
            </a:extLst>
          </p:cNvPr>
          <p:cNvCxnSpPr>
            <a:cxnSpLocks/>
          </p:cNvCxnSpPr>
          <p:nvPr/>
        </p:nvCxnSpPr>
        <p:spPr>
          <a:xfrm>
            <a:off x="651391" y="2130243"/>
            <a:ext cx="10774082"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直線接點 6">
            <a:extLst>
              <a:ext uri="{FF2B5EF4-FFF2-40B4-BE49-F238E27FC236}">
                <a16:creationId xmlns:a16="http://schemas.microsoft.com/office/drawing/2014/main" id="{FA83E026-3EF6-7678-85EB-050C1015C4C0}"/>
              </a:ext>
            </a:extLst>
          </p:cNvPr>
          <p:cNvCxnSpPr>
            <a:cxnSpLocks/>
          </p:cNvCxnSpPr>
          <p:nvPr/>
        </p:nvCxnSpPr>
        <p:spPr>
          <a:xfrm>
            <a:off x="606582" y="5010997"/>
            <a:ext cx="10882266"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8" name="群組 7">
            <a:extLst>
              <a:ext uri="{FF2B5EF4-FFF2-40B4-BE49-F238E27FC236}">
                <a16:creationId xmlns:a16="http://schemas.microsoft.com/office/drawing/2014/main" id="{A6FD7BD0-FC01-FEA7-3DC4-B69CB280DA35}"/>
              </a:ext>
            </a:extLst>
          </p:cNvPr>
          <p:cNvGrpSpPr/>
          <p:nvPr/>
        </p:nvGrpSpPr>
        <p:grpSpPr>
          <a:xfrm>
            <a:off x="2214754" y="1615752"/>
            <a:ext cx="414766" cy="653829"/>
            <a:chOff x="2650084" y="1239293"/>
            <a:chExt cx="414766" cy="653829"/>
          </a:xfrm>
        </p:grpSpPr>
        <p:sp>
          <p:nvSpPr>
            <p:cNvPr id="9" name="圓形圖 36">
              <a:extLst>
                <a:ext uri="{FF2B5EF4-FFF2-40B4-BE49-F238E27FC236}">
                  <a16:creationId xmlns:a16="http://schemas.microsoft.com/office/drawing/2014/main" id="{173AF290-E78C-CFBB-4750-F88D931759A9}"/>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文字方塊 9">
              <a:extLst>
                <a:ext uri="{FF2B5EF4-FFF2-40B4-BE49-F238E27FC236}">
                  <a16:creationId xmlns:a16="http://schemas.microsoft.com/office/drawing/2014/main" id="{811C447F-1400-F7A5-DBC8-288B15AC9DE3}"/>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grpSp>
        <p:nvGrpSpPr>
          <p:cNvPr id="11" name="群組 10">
            <a:extLst>
              <a:ext uri="{FF2B5EF4-FFF2-40B4-BE49-F238E27FC236}">
                <a16:creationId xmlns:a16="http://schemas.microsoft.com/office/drawing/2014/main" id="{BA9FDE8B-6D2A-5057-79E8-F1CFB21C9FC6}"/>
              </a:ext>
            </a:extLst>
          </p:cNvPr>
          <p:cNvGrpSpPr/>
          <p:nvPr/>
        </p:nvGrpSpPr>
        <p:grpSpPr>
          <a:xfrm flipH="1">
            <a:off x="7431163" y="4533945"/>
            <a:ext cx="414766" cy="653829"/>
            <a:chOff x="2650084" y="1239293"/>
            <a:chExt cx="414766" cy="653829"/>
          </a:xfrm>
        </p:grpSpPr>
        <p:sp>
          <p:nvSpPr>
            <p:cNvPr id="12" name="圓形圖 46">
              <a:extLst>
                <a:ext uri="{FF2B5EF4-FFF2-40B4-BE49-F238E27FC236}">
                  <a16:creationId xmlns:a16="http://schemas.microsoft.com/office/drawing/2014/main" id="{96BE997E-6CBE-666A-5D46-99EDBFE1649D}"/>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13" name="文字方塊 12">
              <a:extLst>
                <a:ext uri="{FF2B5EF4-FFF2-40B4-BE49-F238E27FC236}">
                  <a16:creationId xmlns:a16="http://schemas.microsoft.com/office/drawing/2014/main" id="{7203E65D-396E-53D6-871C-6281F6371377}"/>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sp>
        <p:nvSpPr>
          <p:cNvPr id="17" name="文字方塊 16">
            <a:extLst>
              <a:ext uri="{FF2B5EF4-FFF2-40B4-BE49-F238E27FC236}">
                <a16:creationId xmlns:a16="http://schemas.microsoft.com/office/drawing/2014/main" id="{853A68B0-200B-2903-6C90-41DC92B08224}"/>
              </a:ext>
            </a:extLst>
          </p:cNvPr>
          <p:cNvSpPr txBox="1"/>
          <p:nvPr/>
        </p:nvSpPr>
        <p:spPr>
          <a:xfrm>
            <a:off x="2534968" y="679009"/>
            <a:ext cx="8247709" cy="707886"/>
          </a:xfrm>
          <a:prstGeom prst="rect">
            <a:avLst/>
          </a:prstGeom>
          <a:noFill/>
        </p:spPr>
        <p:txBody>
          <a:bodyPr wrap="square" rtlCol="0">
            <a:spAutoFit/>
          </a:bodyPr>
          <a:lstStyle/>
          <a:p>
            <a:r>
              <a:rPr lang="en-US" altLang="zh-TW"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Q:</a:t>
            </a:r>
            <a:r>
              <a:rPr lang="zh-TW" altLang="en-US"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彙整醫師跟病人男女個數</a:t>
            </a:r>
          </a:p>
        </p:txBody>
      </p:sp>
      <p:grpSp>
        <p:nvGrpSpPr>
          <p:cNvPr id="27" name="群組 26">
            <a:extLst>
              <a:ext uri="{FF2B5EF4-FFF2-40B4-BE49-F238E27FC236}">
                <a16:creationId xmlns:a16="http://schemas.microsoft.com/office/drawing/2014/main" id="{798CB4AB-7B18-7315-57B2-DA4216DFDBFE}"/>
              </a:ext>
            </a:extLst>
          </p:cNvPr>
          <p:cNvGrpSpPr/>
          <p:nvPr/>
        </p:nvGrpSpPr>
        <p:grpSpPr>
          <a:xfrm>
            <a:off x="8528365" y="1611519"/>
            <a:ext cx="1687163" cy="914400"/>
            <a:chOff x="1865014" y="2055137"/>
            <a:chExt cx="3807865" cy="1240323"/>
          </a:xfrm>
        </p:grpSpPr>
        <p:sp>
          <p:nvSpPr>
            <p:cNvPr id="28" name="箭號: ＞形 27">
              <a:extLst>
                <a:ext uri="{FF2B5EF4-FFF2-40B4-BE49-F238E27FC236}">
                  <a16:creationId xmlns:a16="http://schemas.microsoft.com/office/drawing/2014/main" id="{5C5F00AE-0BB6-1D4B-093E-0986C5221F3A}"/>
                </a:ext>
              </a:extLst>
            </p:cNvPr>
            <p:cNvSpPr/>
            <p:nvPr/>
          </p:nvSpPr>
          <p:spPr>
            <a:xfrm>
              <a:off x="1865014" y="2055137"/>
              <a:ext cx="3759733"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29" name="文字方塊 28">
              <a:extLst>
                <a:ext uri="{FF2B5EF4-FFF2-40B4-BE49-F238E27FC236}">
                  <a16:creationId xmlns:a16="http://schemas.microsoft.com/office/drawing/2014/main" id="{25C3B07F-B475-4E1E-9FD4-71D25A3EE7F3}"/>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說明</a:t>
              </a:r>
            </a:p>
          </p:txBody>
        </p:sp>
      </p:grpSp>
      <p:grpSp>
        <p:nvGrpSpPr>
          <p:cNvPr id="30" name="群組 29">
            <a:extLst>
              <a:ext uri="{FF2B5EF4-FFF2-40B4-BE49-F238E27FC236}">
                <a16:creationId xmlns:a16="http://schemas.microsoft.com/office/drawing/2014/main" id="{036E8A71-F277-C17C-537F-3CBDA60135E6}"/>
              </a:ext>
            </a:extLst>
          </p:cNvPr>
          <p:cNvGrpSpPr/>
          <p:nvPr/>
        </p:nvGrpSpPr>
        <p:grpSpPr>
          <a:xfrm>
            <a:off x="896294" y="5305333"/>
            <a:ext cx="1687163" cy="914400"/>
            <a:chOff x="1865014" y="2055137"/>
            <a:chExt cx="3807865" cy="1240323"/>
          </a:xfrm>
        </p:grpSpPr>
        <p:sp>
          <p:nvSpPr>
            <p:cNvPr id="31" name="箭號: ＞形 30">
              <a:extLst>
                <a:ext uri="{FF2B5EF4-FFF2-40B4-BE49-F238E27FC236}">
                  <a16:creationId xmlns:a16="http://schemas.microsoft.com/office/drawing/2014/main" id="{D3F65DA1-66B5-5443-0AD4-38C2562685C5}"/>
                </a:ext>
              </a:extLst>
            </p:cNvPr>
            <p:cNvSpPr/>
            <p:nvPr/>
          </p:nvSpPr>
          <p:spPr>
            <a:xfrm>
              <a:off x="1865014" y="2055137"/>
              <a:ext cx="3759733" cy="1240323"/>
            </a:xfrm>
            <a:prstGeom prst="chevron">
              <a:avLst>
                <a:gd name="adj" fmla="val 50610"/>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32" name="文字方塊 31">
              <a:extLst>
                <a:ext uri="{FF2B5EF4-FFF2-40B4-BE49-F238E27FC236}">
                  <a16:creationId xmlns:a16="http://schemas.microsoft.com/office/drawing/2014/main" id="{D38183D3-25BD-CC32-2606-846913922D26}"/>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結果</a:t>
              </a:r>
            </a:p>
          </p:txBody>
        </p:sp>
      </p:grpSp>
      <p:pic>
        <p:nvPicPr>
          <p:cNvPr id="36" name="圖片 35">
            <a:extLst>
              <a:ext uri="{FF2B5EF4-FFF2-40B4-BE49-F238E27FC236}">
                <a16:creationId xmlns:a16="http://schemas.microsoft.com/office/drawing/2014/main" id="{CFF6F4A0-046D-91EB-9C3B-435B90DD2A3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383855" y="1901228"/>
            <a:ext cx="4385649" cy="3616104"/>
          </a:xfrm>
          <a:prstGeom prst="rect">
            <a:avLst/>
          </a:prstGeom>
        </p:spPr>
      </p:pic>
      <p:sp>
        <p:nvSpPr>
          <p:cNvPr id="37" name="文字方塊 36">
            <a:extLst>
              <a:ext uri="{FF2B5EF4-FFF2-40B4-BE49-F238E27FC236}">
                <a16:creationId xmlns:a16="http://schemas.microsoft.com/office/drawing/2014/main" id="{45B3A7D6-A738-B893-404E-19C12ECCCD1F}"/>
              </a:ext>
            </a:extLst>
          </p:cNvPr>
          <p:cNvSpPr txBox="1"/>
          <p:nvPr/>
        </p:nvSpPr>
        <p:spPr>
          <a:xfrm>
            <a:off x="8809022" y="2897107"/>
            <a:ext cx="2154724" cy="1631216"/>
          </a:xfrm>
          <a:prstGeom prst="rect">
            <a:avLst/>
          </a:prstGeom>
          <a:noFill/>
        </p:spPr>
        <p:txBody>
          <a:bodyPr wrap="square" rtlCol="0">
            <a:spAutoFit/>
          </a:bodyPr>
          <a:lstStyle/>
          <a:p>
            <a:r>
              <a:rPr lang="zh-TW" altLang="en-US" sz="2000" b="1" dirty="0"/>
              <a:t>用</a:t>
            </a:r>
            <a:r>
              <a:rPr lang="zh-TW" altLang="en-US" sz="2000" b="1" dirty="0">
                <a:solidFill>
                  <a:srgbClr val="C00000"/>
                </a:solidFill>
              </a:rPr>
              <a:t>兩層巢狀</a:t>
            </a:r>
            <a:r>
              <a:rPr lang="zh-TW" altLang="en-US" sz="2000" b="1" dirty="0"/>
              <a:t>去分別統計</a:t>
            </a:r>
            <a:r>
              <a:rPr lang="zh-TW" altLang="en-US" sz="2000" b="1" dirty="0">
                <a:solidFill>
                  <a:schemeClr val="accent5">
                    <a:lumMod val="50000"/>
                  </a:schemeClr>
                </a:solidFill>
              </a:rPr>
              <a:t>醫師</a:t>
            </a:r>
            <a:r>
              <a:rPr lang="zh-TW" altLang="en-US" sz="2000" b="1" dirty="0"/>
              <a:t>及</a:t>
            </a:r>
            <a:r>
              <a:rPr lang="zh-TW" altLang="en-US" sz="2000" b="1" dirty="0">
                <a:solidFill>
                  <a:schemeClr val="accent3">
                    <a:lumMod val="50000"/>
                  </a:schemeClr>
                </a:solidFill>
              </a:rPr>
              <a:t>病人</a:t>
            </a:r>
            <a:r>
              <a:rPr lang="zh-TW" altLang="en-US" sz="2000" b="1" dirty="0"/>
              <a:t>的</a:t>
            </a:r>
            <a:r>
              <a:rPr lang="zh-TW" altLang="en-US" sz="2000" b="1" dirty="0">
                <a:solidFill>
                  <a:schemeClr val="accent4">
                    <a:lumMod val="50000"/>
                  </a:schemeClr>
                </a:solidFill>
              </a:rPr>
              <a:t>男女個數</a:t>
            </a:r>
            <a:r>
              <a:rPr lang="zh-TW" altLang="en-US" sz="2000" b="1" dirty="0"/>
              <a:t>並依男女做兩個欄位顯示總和。</a:t>
            </a:r>
            <a:endParaRPr lang="zh-TW" altLang="en-US" sz="2000" b="1" dirty="0">
              <a:solidFill>
                <a:schemeClr val="accent4">
                  <a:lumMod val="50000"/>
                </a:schemeClr>
              </a:solidFill>
            </a:endParaRPr>
          </a:p>
        </p:txBody>
      </p:sp>
      <p:grpSp>
        <p:nvGrpSpPr>
          <p:cNvPr id="2" name="群組 1">
            <a:extLst>
              <a:ext uri="{FF2B5EF4-FFF2-40B4-BE49-F238E27FC236}">
                <a16:creationId xmlns:a16="http://schemas.microsoft.com/office/drawing/2014/main" id="{CFF9952C-B099-6E52-1498-44A520B8784A}"/>
              </a:ext>
            </a:extLst>
          </p:cNvPr>
          <p:cNvGrpSpPr/>
          <p:nvPr/>
        </p:nvGrpSpPr>
        <p:grpSpPr>
          <a:xfrm>
            <a:off x="2516863" y="1602465"/>
            <a:ext cx="1687163" cy="914400"/>
            <a:chOff x="1865014" y="2055137"/>
            <a:chExt cx="3807865" cy="1240323"/>
          </a:xfrm>
        </p:grpSpPr>
        <p:sp>
          <p:nvSpPr>
            <p:cNvPr id="14" name="箭號: ＞形 13">
              <a:extLst>
                <a:ext uri="{FF2B5EF4-FFF2-40B4-BE49-F238E27FC236}">
                  <a16:creationId xmlns:a16="http://schemas.microsoft.com/office/drawing/2014/main" id="{A8DC84C9-64D7-6E7F-B9D6-683AC7BDDB49}"/>
                </a:ext>
              </a:extLst>
            </p:cNvPr>
            <p:cNvSpPr/>
            <p:nvPr/>
          </p:nvSpPr>
          <p:spPr>
            <a:xfrm>
              <a:off x="1865014" y="2055137"/>
              <a:ext cx="3759733"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15" name="文字方塊 14">
              <a:extLst>
                <a:ext uri="{FF2B5EF4-FFF2-40B4-BE49-F238E27FC236}">
                  <a16:creationId xmlns:a16="http://schemas.microsoft.com/office/drawing/2014/main" id="{07C399E5-C9F9-C6F3-0F48-F217A23CB33A}"/>
                </a:ext>
              </a:extLst>
            </p:cNvPr>
            <p:cNvSpPr txBox="1"/>
            <p:nvPr/>
          </p:nvSpPr>
          <p:spPr>
            <a:xfrm>
              <a:off x="2821039" y="2298325"/>
              <a:ext cx="2851840" cy="584775"/>
            </a:xfrm>
            <a:prstGeom prst="rect">
              <a:avLst/>
            </a:prstGeom>
            <a:noFill/>
          </p:spPr>
          <p:txBody>
            <a:bodyPr wrap="square" rtlCol="0">
              <a:spAutoFit/>
            </a:bodyPr>
            <a:lstStyle/>
            <a:p>
              <a:r>
                <a:rPr lang="zh-TW" altLang="en-US" sz="3200" b="1" dirty="0">
                  <a:solidFill>
                    <a:schemeClr val="accent5">
                      <a:lumMod val="50000"/>
                    </a:schemeClr>
                  </a:solidFill>
                </a:rPr>
                <a:t>查詢</a:t>
              </a:r>
            </a:p>
          </p:txBody>
        </p:sp>
      </p:grpSp>
      <p:pic>
        <p:nvPicPr>
          <p:cNvPr id="19" name="圖片 18">
            <a:extLst>
              <a:ext uri="{FF2B5EF4-FFF2-40B4-BE49-F238E27FC236}">
                <a16:creationId xmlns:a16="http://schemas.microsoft.com/office/drawing/2014/main" id="{25F77EA4-7798-D563-57BB-1205FEF5626F}"/>
              </a:ext>
            </a:extLst>
          </p:cNvPr>
          <p:cNvPicPr>
            <a:picLocks noChangeAspect="1"/>
          </p:cNvPicPr>
          <p:nvPr/>
        </p:nvPicPr>
        <p:blipFill>
          <a:blip r:embed="rId4"/>
          <a:stretch>
            <a:fillRect/>
          </a:stretch>
        </p:blipFill>
        <p:spPr>
          <a:xfrm>
            <a:off x="899202" y="2841274"/>
            <a:ext cx="7257371" cy="1495337"/>
          </a:xfrm>
          <a:prstGeom prst="rect">
            <a:avLst/>
          </a:prstGeom>
        </p:spPr>
      </p:pic>
      <p:pic>
        <p:nvPicPr>
          <p:cNvPr id="24" name="圖片 23">
            <a:extLst>
              <a:ext uri="{FF2B5EF4-FFF2-40B4-BE49-F238E27FC236}">
                <a16:creationId xmlns:a16="http://schemas.microsoft.com/office/drawing/2014/main" id="{B4F5ABF0-B490-6049-C06F-DCCE330D138E}"/>
              </a:ext>
            </a:extLst>
          </p:cNvPr>
          <p:cNvPicPr>
            <a:picLocks noChangeAspect="1"/>
          </p:cNvPicPr>
          <p:nvPr/>
        </p:nvPicPr>
        <p:blipFill>
          <a:blip r:embed="rId5"/>
          <a:stretch>
            <a:fillRect/>
          </a:stretch>
        </p:blipFill>
        <p:spPr>
          <a:xfrm>
            <a:off x="3419460" y="5276010"/>
            <a:ext cx="3517520" cy="853186"/>
          </a:xfrm>
          <a:prstGeom prst="rect">
            <a:avLst/>
          </a:prstGeom>
        </p:spPr>
      </p:pic>
    </p:spTree>
    <p:extLst>
      <p:ext uri="{BB962C8B-B14F-4D97-AF65-F5344CB8AC3E}">
        <p14:creationId xmlns:p14="http://schemas.microsoft.com/office/powerpoint/2010/main" val="4114912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淚滴形 2">
            <a:extLst>
              <a:ext uri="{FF2B5EF4-FFF2-40B4-BE49-F238E27FC236}">
                <a16:creationId xmlns:a16="http://schemas.microsoft.com/office/drawing/2014/main" id="{68565BAA-4BEB-D41A-D944-AD2D73F21572}"/>
              </a:ext>
            </a:extLst>
          </p:cNvPr>
          <p:cNvSpPr/>
          <p:nvPr/>
        </p:nvSpPr>
        <p:spPr>
          <a:xfrm rot="8244308">
            <a:off x="907993" y="359360"/>
            <a:ext cx="1437482" cy="1437482"/>
          </a:xfrm>
          <a:prstGeom prst="teardrop">
            <a:avLst>
              <a:gd name="adj" fmla="val 91164"/>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5" name="文字方塊 4">
            <a:extLst>
              <a:ext uri="{FF2B5EF4-FFF2-40B4-BE49-F238E27FC236}">
                <a16:creationId xmlns:a16="http://schemas.microsoft.com/office/drawing/2014/main" id="{49303065-669C-CD28-022A-690E4A1F8D35}"/>
              </a:ext>
            </a:extLst>
          </p:cNvPr>
          <p:cNvSpPr txBox="1"/>
          <p:nvPr/>
        </p:nvSpPr>
        <p:spPr>
          <a:xfrm>
            <a:off x="986829" y="778598"/>
            <a:ext cx="1557195" cy="584775"/>
          </a:xfrm>
          <a:prstGeom prst="rect">
            <a:avLst/>
          </a:prstGeom>
          <a:noFill/>
        </p:spPr>
        <p:txBody>
          <a:bodyPr wrap="square" rtlCol="0">
            <a:spAutoFit/>
          </a:bodyPr>
          <a:lstStyle/>
          <a:p>
            <a:r>
              <a:rPr lang="zh-TW" altLang="en-US" sz="3200" b="1" dirty="0">
                <a:solidFill>
                  <a:schemeClr val="bg1"/>
                </a:solidFill>
                <a:effectLst>
                  <a:outerShdw blurRad="38100" dist="38100" dir="2700000" algn="tl">
                    <a:srgbClr val="000000">
                      <a:alpha val="43137"/>
                    </a:srgbClr>
                  </a:outerShdw>
                </a:effectLst>
                <a:latin typeface="+mn-ea"/>
              </a:rPr>
              <a:t>語法</a:t>
            </a:r>
            <a:r>
              <a:rPr lang="en-US" altLang="zh-TW" sz="3200" b="1" dirty="0">
                <a:solidFill>
                  <a:schemeClr val="bg1"/>
                </a:solidFill>
                <a:effectLst>
                  <a:outerShdw blurRad="38100" dist="38100" dir="2700000" algn="tl">
                    <a:srgbClr val="000000">
                      <a:alpha val="43137"/>
                    </a:srgbClr>
                  </a:outerShdw>
                </a:effectLst>
                <a:latin typeface="+mn-ea"/>
              </a:rPr>
              <a:t>8</a:t>
            </a:r>
            <a:endParaRPr lang="zh-TW" altLang="en-US" sz="3200" b="1" dirty="0">
              <a:solidFill>
                <a:schemeClr val="bg1"/>
              </a:solidFill>
              <a:effectLst>
                <a:outerShdw blurRad="38100" dist="38100" dir="2700000" algn="tl">
                  <a:srgbClr val="000000">
                    <a:alpha val="43137"/>
                  </a:srgbClr>
                </a:outerShdw>
              </a:effectLst>
              <a:latin typeface="+mn-ea"/>
            </a:endParaRPr>
          </a:p>
        </p:txBody>
      </p:sp>
      <p:cxnSp>
        <p:nvCxnSpPr>
          <p:cNvPr id="6" name="直線接點 5">
            <a:extLst>
              <a:ext uri="{FF2B5EF4-FFF2-40B4-BE49-F238E27FC236}">
                <a16:creationId xmlns:a16="http://schemas.microsoft.com/office/drawing/2014/main" id="{3F921073-D528-3F07-DACF-AF6AA6C0446C}"/>
              </a:ext>
            </a:extLst>
          </p:cNvPr>
          <p:cNvCxnSpPr>
            <a:cxnSpLocks/>
          </p:cNvCxnSpPr>
          <p:nvPr/>
        </p:nvCxnSpPr>
        <p:spPr>
          <a:xfrm>
            <a:off x="651391" y="2130243"/>
            <a:ext cx="10774082"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8" name="群組 7">
            <a:extLst>
              <a:ext uri="{FF2B5EF4-FFF2-40B4-BE49-F238E27FC236}">
                <a16:creationId xmlns:a16="http://schemas.microsoft.com/office/drawing/2014/main" id="{A6FD7BD0-FC01-FEA7-3DC4-B69CB280DA35}"/>
              </a:ext>
            </a:extLst>
          </p:cNvPr>
          <p:cNvGrpSpPr/>
          <p:nvPr/>
        </p:nvGrpSpPr>
        <p:grpSpPr>
          <a:xfrm>
            <a:off x="2214754" y="1615752"/>
            <a:ext cx="414766" cy="653829"/>
            <a:chOff x="2650084" y="1239293"/>
            <a:chExt cx="414766" cy="653829"/>
          </a:xfrm>
        </p:grpSpPr>
        <p:sp>
          <p:nvSpPr>
            <p:cNvPr id="9" name="圓形圖 36">
              <a:extLst>
                <a:ext uri="{FF2B5EF4-FFF2-40B4-BE49-F238E27FC236}">
                  <a16:creationId xmlns:a16="http://schemas.microsoft.com/office/drawing/2014/main" id="{173AF290-E78C-CFBB-4750-F88D931759A9}"/>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文字方塊 9">
              <a:extLst>
                <a:ext uri="{FF2B5EF4-FFF2-40B4-BE49-F238E27FC236}">
                  <a16:creationId xmlns:a16="http://schemas.microsoft.com/office/drawing/2014/main" id="{811C447F-1400-F7A5-DBC8-288B15AC9DE3}"/>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sp>
        <p:nvSpPr>
          <p:cNvPr id="17" name="文字方塊 16">
            <a:extLst>
              <a:ext uri="{FF2B5EF4-FFF2-40B4-BE49-F238E27FC236}">
                <a16:creationId xmlns:a16="http://schemas.microsoft.com/office/drawing/2014/main" id="{853A68B0-200B-2903-6C90-41DC92B08224}"/>
              </a:ext>
            </a:extLst>
          </p:cNvPr>
          <p:cNvSpPr txBox="1"/>
          <p:nvPr/>
        </p:nvSpPr>
        <p:spPr>
          <a:xfrm>
            <a:off x="2534968" y="679009"/>
            <a:ext cx="9053468" cy="707886"/>
          </a:xfrm>
          <a:prstGeom prst="rect">
            <a:avLst/>
          </a:prstGeom>
          <a:noFill/>
        </p:spPr>
        <p:txBody>
          <a:bodyPr wrap="square" rtlCol="0">
            <a:spAutoFit/>
          </a:bodyPr>
          <a:lstStyle/>
          <a:p>
            <a:r>
              <a:rPr lang="en-US" altLang="zh-TW"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Q:</a:t>
            </a:r>
            <a:r>
              <a:rPr lang="zh-TW" altLang="en-US"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彙整醫師以及病人年齡並以</a:t>
            </a:r>
            <a:r>
              <a:rPr lang="en-US" altLang="zh-TW"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10</a:t>
            </a:r>
            <a:r>
              <a:rPr lang="zh-TW" altLang="en-US"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歲分層</a:t>
            </a:r>
          </a:p>
        </p:txBody>
      </p:sp>
      <p:grpSp>
        <p:nvGrpSpPr>
          <p:cNvPr id="2" name="群組 1">
            <a:extLst>
              <a:ext uri="{FF2B5EF4-FFF2-40B4-BE49-F238E27FC236}">
                <a16:creationId xmlns:a16="http://schemas.microsoft.com/office/drawing/2014/main" id="{CFF9952C-B099-6E52-1498-44A520B8784A}"/>
              </a:ext>
            </a:extLst>
          </p:cNvPr>
          <p:cNvGrpSpPr/>
          <p:nvPr/>
        </p:nvGrpSpPr>
        <p:grpSpPr>
          <a:xfrm>
            <a:off x="2516863" y="1602465"/>
            <a:ext cx="1687163" cy="914400"/>
            <a:chOff x="1865014" y="2055137"/>
            <a:chExt cx="3807865" cy="1240323"/>
          </a:xfrm>
        </p:grpSpPr>
        <p:sp>
          <p:nvSpPr>
            <p:cNvPr id="14" name="箭號: ＞形 13">
              <a:extLst>
                <a:ext uri="{FF2B5EF4-FFF2-40B4-BE49-F238E27FC236}">
                  <a16:creationId xmlns:a16="http://schemas.microsoft.com/office/drawing/2014/main" id="{A8DC84C9-64D7-6E7F-B9D6-683AC7BDDB49}"/>
                </a:ext>
              </a:extLst>
            </p:cNvPr>
            <p:cNvSpPr/>
            <p:nvPr/>
          </p:nvSpPr>
          <p:spPr>
            <a:xfrm>
              <a:off x="1865014" y="2055137"/>
              <a:ext cx="3759733"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15" name="文字方塊 14">
              <a:extLst>
                <a:ext uri="{FF2B5EF4-FFF2-40B4-BE49-F238E27FC236}">
                  <a16:creationId xmlns:a16="http://schemas.microsoft.com/office/drawing/2014/main" id="{07C399E5-C9F9-C6F3-0F48-F217A23CB33A}"/>
                </a:ext>
              </a:extLst>
            </p:cNvPr>
            <p:cNvSpPr txBox="1"/>
            <p:nvPr/>
          </p:nvSpPr>
          <p:spPr>
            <a:xfrm>
              <a:off x="2821039" y="2298325"/>
              <a:ext cx="2851840" cy="584775"/>
            </a:xfrm>
            <a:prstGeom prst="rect">
              <a:avLst/>
            </a:prstGeom>
            <a:noFill/>
          </p:spPr>
          <p:txBody>
            <a:bodyPr wrap="square" rtlCol="0">
              <a:spAutoFit/>
            </a:bodyPr>
            <a:lstStyle/>
            <a:p>
              <a:r>
                <a:rPr lang="zh-TW" altLang="en-US" sz="3200" b="1" dirty="0">
                  <a:solidFill>
                    <a:schemeClr val="accent5">
                      <a:lumMod val="50000"/>
                    </a:schemeClr>
                  </a:solidFill>
                </a:rPr>
                <a:t>查詢</a:t>
              </a:r>
            </a:p>
          </p:txBody>
        </p:sp>
      </p:grpSp>
      <p:pic>
        <p:nvPicPr>
          <p:cNvPr id="16" name="圖片 15">
            <a:extLst>
              <a:ext uri="{FF2B5EF4-FFF2-40B4-BE49-F238E27FC236}">
                <a16:creationId xmlns:a16="http://schemas.microsoft.com/office/drawing/2014/main" id="{B9FFBEE0-3F1A-A0A5-6F9A-FDFCF15EF60E}"/>
              </a:ext>
            </a:extLst>
          </p:cNvPr>
          <p:cNvPicPr>
            <a:picLocks noChangeAspect="1"/>
          </p:cNvPicPr>
          <p:nvPr/>
        </p:nvPicPr>
        <p:blipFill>
          <a:blip r:embed="rId2"/>
          <a:stretch>
            <a:fillRect/>
          </a:stretch>
        </p:blipFill>
        <p:spPr>
          <a:xfrm>
            <a:off x="4273236" y="2228071"/>
            <a:ext cx="5151422" cy="4268415"/>
          </a:xfrm>
          <a:prstGeom prst="rect">
            <a:avLst/>
          </a:prstGeom>
        </p:spPr>
      </p:pic>
    </p:spTree>
    <p:extLst>
      <p:ext uri="{BB962C8B-B14F-4D97-AF65-F5344CB8AC3E}">
        <p14:creationId xmlns:p14="http://schemas.microsoft.com/office/powerpoint/2010/main" val="3171722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5200E998-74D9-A6F3-28BB-3A80854AF7C1}"/>
              </a:ext>
            </a:extLst>
          </p:cNvPr>
          <p:cNvCxnSpPr>
            <a:cxnSpLocks/>
          </p:cNvCxnSpPr>
          <p:nvPr/>
        </p:nvCxnSpPr>
        <p:spPr>
          <a:xfrm>
            <a:off x="651850" y="982205"/>
            <a:ext cx="10882266"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6" name="群組 5">
            <a:extLst>
              <a:ext uri="{FF2B5EF4-FFF2-40B4-BE49-F238E27FC236}">
                <a16:creationId xmlns:a16="http://schemas.microsoft.com/office/drawing/2014/main" id="{4C8AF43D-7ADA-EF80-8833-B0D33472B9E6}"/>
              </a:ext>
            </a:extLst>
          </p:cNvPr>
          <p:cNvGrpSpPr/>
          <p:nvPr/>
        </p:nvGrpSpPr>
        <p:grpSpPr>
          <a:xfrm>
            <a:off x="7610732" y="1074593"/>
            <a:ext cx="1687163" cy="914400"/>
            <a:chOff x="1865014" y="2055138"/>
            <a:chExt cx="3807865" cy="1240323"/>
          </a:xfrm>
        </p:grpSpPr>
        <p:sp>
          <p:nvSpPr>
            <p:cNvPr id="7" name="箭號: ＞形 6">
              <a:extLst>
                <a:ext uri="{FF2B5EF4-FFF2-40B4-BE49-F238E27FC236}">
                  <a16:creationId xmlns:a16="http://schemas.microsoft.com/office/drawing/2014/main" id="{74E8A174-0CED-3301-2F87-91AE035C2197}"/>
                </a:ext>
              </a:extLst>
            </p:cNvPr>
            <p:cNvSpPr/>
            <p:nvPr/>
          </p:nvSpPr>
          <p:spPr>
            <a:xfrm>
              <a:off x="1865014" y="2055138"/>
              <a:ext cx="3759732"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8" name="文字方塊 7">
              <a:extLst>
                <a:ext uri="{FF2B5EF4-FFF2-40B4-BE49-F238E27FC236}">
                  <a16:creationId xmlns:a16="http://schemas.microsoft.com/office/drawing/2014/main" id="{3ED40522-256D-39E9-29F1-25E5E2103599}"/>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說明</a:t>
              </a:r>
            </a:p>
          </p:txBody>
        </p:sp>
      </p:grpSp>
      <p:grpSp>
        <p:nvGrpSpPr>
          <p:cNvPr id="9" name="群組 8">
            <a:extLst>
              <a:ext uri="{FF2B5EF4-FFF2-40B4-BE49-F238E27FC236}">
                <a16:creationId xmlns:a16="http://schemas.microsoft.com/office/drawing/2014/main" id="{4D288C51-CBCC-0306-F330-AF70B934901B}"/>
              </a:ext>
            </a:extLst>
          </p:cNvPr>
          <p:cNvGrpSpPr/>
          <p:nvPr/>
        </p:nvGrpSpPr>
        <p:grpSpPr>
          <a:xfrm>
            <a:off x="2317688" y="1140738"/>
            <a:ext cx="1687163" cy="914400"/>
            <a:chOff x="1865014" y="2055137"/>
            <a:chExt cx="3807865" cy="1240323"/>
          </a:xfrm>
        </p:grpSpPr>
        <p:sp>
          <p:nvSpPr>
            <p:cNvPr id="10" name="箭號: ＞形 9">
              <a:extLst>
                <a:ext uri="{FF2B5EF4-FFF2-40B4-BE49-F238E27FC236}">
                  <a16:creationId xmlns:a16="http://schemas.microsoft.com/office/drawing/2014/main" id="{8C0BCA0D-1156-DD40-F6DD-11012105BF08}"/>
                </a:ext>
              </a:extLst>
            </p:cNvPr>
            <p:cNvSpPr/>
            <p:nvPr/>
          </p:nvSpPr>
          <p:spPr>
            <a:xfrm>
              <a:off x="1865014" y="2055137"/>
              <a:ext cx="3759733" cy="1240323"/>
            </a:xfrm>
            <a:prstGeom prst="chevron">
              <a:avLst>
                <a:gd name="adj" fmla="val 50610"/>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11" name="文字方塊 10">
              <a:extLst>
                <a:ext uri="{FF2B5EF4-FFF2-40B4-BE49-F238E27FC236}">
                  <a16:creationId xmlns:a16="http://schemas.microsoft.com/office/drawing/2014/main" id="{18FC2738-A9D4-A934-F043-5E43A7096870}"/>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結果</a:t>
              </a:r>
            </a:p>
          </p:txBody>
        </p:sp>
      </p:grpSp>
      <p:pic>
        <p:nvPicPr>
          <p:cNvPr id="12" name="圖片 11">
            <a:extLst>
              <a:ext uri="{FF2B5EF4-FFF2-40B4-BE49-F238E27FC236}">
                <a16:creationId xmlns:a16="http://schemas.microsoft.com/office/drawing/2014/main" id="{D71EB069-76AE-7A03-C4B2-542E2543675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967227" y="1323283"/>
            <a:ext cx="6322444" cy="5213052"/>
          </a:xfrm>
          <a:prstGeom prst="rect">
            <a:avLst/>
          </a:prstGeom>
        </p:spPr>
      </p:pic>
      <p:grpSp>
        <p:nvGrpSpPr>
          <p:cNvPr id="2" name="群組 1">
            <a:extLst>
              <a:ext uri="{FF2B5EF4-FFF2-40B4-BE49-F238E27FC236}">
                <a16:creationId xmlns:a16="http://schemas.microsoft.com/office/drawing/2014/main" id="{6FCBEF8D-ADFD-716B-FDA1-C9358308FD12}"/>
              </a:ext>
            </a:extLst>
          </p:cNvPr>
          <p:cNvGrpSpPr/>
          <p:nvPr/>
        </p:nvGrpSpPr>
        <p:grpSpPr>
          <a:xfrm flipH="1">
            <a:off x="7085930" y="503121"/>
            <a:ext cx="414766" cy="653829"/>
            <a:chOff x="2650084" y="1239293"/>
            <a:chExt cx="414766" cy="653829"/>
          </a:xfrm>
        </p:grpSpPr>
        <p:sp>
          <p:nvSpPr>
            <p:cNvPr id="3" name="圓形圖 46">
              <a:extLst>
                <a:ext uri="{FF2B5EF4-FFF2-40B4-BE49-F238E27FC236}">
                  <a16:creationId xmlns:a16="http://schemas.microsoft.com/office/drawing/2014/main" id="{F6CAC98C-5C96-F579-4CCA-5A371AFFC3A4}"/>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4" name="文字方塊 3">
              <a:extLst>
                <a:ext uri="{FF2B5EF4-FFF2-40B4-BE49-F238E27FC236}">
                  <a16:creationId xmlns:a16="http://schemas.microsoft.com/office/drawing/2014/main" id="{F9D963E2-2073-ACE7-D792-6F1F23682A7A}"/>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pic>
        <p:nvPicPr>
          <p:cNvPr id="14" name="圖片 13">
            <a:extLst>
              <a:ext uri="{FF2B5EF4-FFF2-40B4-BE49-F238E27FC236}">
                <a16:creationId xmlns:a16="http://schemas.microsoft.com/office/drawing/2014/main" id="{5018FBA9-1D33-7554-54F4-EE49D24C8684}"/>
              </a:ext>
            </a:extLst>
          </p:cNvPr>
          <p:cNvPicPr>
            <a:picLocks noChangeAspect="1"/>
          </p:cNvPicPr>
          <p:nvPr/>
        </p:nvPicPr>
        <p:blipFill>
          <a:blip r:embed="rId4"/>
          <a:stretch>
            <a:fillRect/>
          </a:stretch>
        </p:blipFill>
        <p:spPr>
          <a:xfrm>
            <a:off x="1270951" y="2615812"/>
            <a:ext cx="4287517" cy="1874705"/>
          </a:xfrm>
          <a:prstGeom prst="rect">
            <a:avLst/>
          </a:prstGeom>
        </p:spPr>
      </p:pic>
      <p:sp>
        <p:nvSpPr>
          <p:cNvPr id="15" name="文字方塊 14">
            <a:extLst>
              <a:ext uri="{FF2B5EF4-FFF2-40B4-BE49-F238E27FC236}">
                <a16:creationId xmlns:a16="http://schemas.microsoft.com/office/drawing/2014/main" id="{88981618-868F-D743-7A56-36834C61D5B1}"/>
              </a:ext>
            </a:extLst>
          </p:cNvPr>
          <p:cNvSpPr txBox="1"/>
          <p:nvPr/>
        </p:nvSpPr>
        <p:spPr>
          <a:xfrm>
            <a:off x="6944008" y="2734144"/>
            <a:ext cx="3123446" cy="2554545"/>
          </a:xfrm>
          <a:prstGeom prst="rect">
            <a:avLst/>
          </a:prstGeom>
          <a:noFill/>
        </p:spPr>
        <p:txBody>
          <a:bodyPr wrap="square" rtlCol="0">
            <a:spAutoFit/>
          </a:bodyPr>
          <a:lstStyle/>
          <a:p>
            <a:r>
              <a:rPr lang="zh-TW" altLang="en-US" sz="2000" b="1" dirty="0"/>
              <a:t>分</a:t>
            </a:r>
            <a:r>
              <a:rPr lang="zh-TW" altLang="en-US" sz="2000" b="1" dirty="0">
                <a:solidFill>
                  <a:srgbClr val="C00000"/>
                </a:solidFill>
              </a:rPr>
              <a:t>兩個部份</a:t>
            </a:r>
            <a:r>
              <a:rPr lang="zh-TW" altLang="en-US" sz="2000" b="1" dirty="0"/>
              <a:t>去製作，首先建立一個</a:t>
            </a:r>
            <a:r>
              <a:rPr lang="zh-TW" altLang="en-US" sz="2000" b="1" dirty="0">
                <a:solidFill>
                  <a:schemeClr val="accent1"/>
                </a:solidFill>
              </a:rPr>
              <a:t>病人加總數</a:t>
            </a:r>
            <a:r>
              <a:rPr lang="zh-TW" altLang="en-US" sz="2000" b="1" dirty="0"/>
              <a:t>去加總每個</a:t>
            </a:r>
            <a:r>
              <a:rPr lang="zh-TW" altLang="en-US" sz="2000" b="1" dirty="0">
                <a:solidFill>
                  <a:schemeClr val="accent6">
                    <a:lumMod val="50000"/>
                  </a:schemeClr>
                </a:solidFill>
              </a:rPr>
              <a:t>年齡層</a:t>
            </a:r>
            <a:r>
              <a:rPr lang="zh-TW" altLang="en-US" sz="2000" b="1" dirty="0"/>
              <a:t>的人數</a:t>
            </a:r>
            <a:r>
              <a:rPr lang="en-US" altLang="zh-TW" sz="2000" b="1" dirty="0"/>
              <a:t>(</a:t>
            </a:r>
            <a:r>
              <a:rPr lang="zh-TW" altLang="en-US" sz="2000" b="1" dirty="0">
                <a:solidFill>
                  <a:schemeClr val="accent5">
                    <a:lumMod val="50000"/>
                  </a:schemeClr>
                </a:solidFill>
              </a:rPr>
              <a:t>有</a:t>
            </a:r>
            <a:r>
              <a:rPr lang="en-US" altLang="zh-TW" sz="2000" b="1" dirty="0">
                <a:solidFill>
                  <a:schemeClr val="accent5">
                    <a:lumMod val="50000"/>
                  </a:schemeClr>
                </a:solidFill>
              </a:rPr>
              <a:t>0-9</a:t>
            </a:r>
            <a:r>
              <a:rPr lang="zh-TW" altLang="en-US" sz="2000" b="1" dirty="0">
                <a:solidFill>
                  <a:schemeClr val="accent5">
                    <a:lumMod val="50000"/>
                  </a:schemeClr>
                </a:solidFill>
              </a:rPr>
              <a:t>、</a:t>
            </a:r>
            <a:r>
              <a:rPr lang="en-US" altLang="zh-TW" sz="2000" b="1" dirty="0">
                <a:solidFill>
                  <a:schemeClr val="accent5">
                    <a:lumMod val="50000"/>
                  </a:schemeClr>
                </a:solidFill>
              </a:rPr>
              <a:t>10-19</a:t>
            </a:r>
            <a:r>
              <a:rPr lang="zh-TW" altLang="en-US" sz="2000" b="1" dirty="0">
                <a:solidFill>
                  <a:schemeClr val="accent5">
                    <a:lumMod val="50000"/>
                  </a:schemeClr>
                </a:solidFill>
              </a:rPr>
              <a:t>、</a:t>
            </a:r>
            <a:r>
              <a:rPr lang="en-US" altLang="zh-TW" sz="2000" b="1" dirty="0">
                <a:solidFill>
                  <a:schemeClr val="accent5">
                    <a:lumMod val="50000"/>
                  </a:schemeClr>
                </a:solidFill>
              </a:rPr>
              <a:t>20-29</a:t>
            </a:r>
            <a:r>
              <a:rPr lang="zh-TW" altLang="en-US" sz="2000" b="1" dirty="0">
                <a:solidFill>
                  <a:schemeClr val="accent5">
                    <a:lumMod val="50000"/>
                  </a:schemeClr>
                </a:solidFill>
              </a:rPr>
              <a:t>、</a:t>
            </a:r>
            <a:r>
              <a:rPr lang="en-US" altLang="zh-TW" sz="2000" b="1" dirty="0">
                <a:solidFill>
                  <a:schemeClr val="accent5">
                    <a:lumMod val="50000"/>
                  </a:schemeClr>
                </a:solidFill>
              </a:rPr>
              <a:t>30-39</a:t>
            </a:r>
            <a:r>
              <a:rPr lang="zh-TW" altLang="en-US" sz="2000" b="1" dirty="0">
                <a:solidFill>
                  <a:schemeClr val="accent5">
                    <a:lumMod val="50000"/>
                  </a:schemeClr>
                </a:solidFill>
              </a:rPr>
              <a:t>、</a:t>
            </a:r>
            <a:r>
              <a:rPr lang="en-US" altLang="zh-TW" sz="2000" b="1" dirty="0">
                <a:solidFill>
                  <a:schemeClr val="accent5">
                    <a:lumMod val="50000"/>
                  </a:schemeClr>
                </a:solidFill>
              </a:rPr>
              <a:t>40-49</a:t>
            </a:r>
            <a:r>
              <a:rPr lang="zh-TW" altLang="en-US" sz="2000" b="1" dirty="0">
                <a:solidFill>
                  <a:schemeClr val="accent5">
                    <a:lumMod val="50000"/>
                  </a:schemeClr>
                </a:solidFill>
              </a:rPr>
              <a:t>及</a:t>
            </a:r>
            <a:r>
              <a:rPr lang="en-US" altLang="zh-TW" sz="2000" b="1" dirty="0">
                <a:solidFill>
                  <a:schemeClr val="accent5">
                    <a:lumMod val="50000"/>
                  </a:schemeClr>
                </a:solidFill>
              </a:rPr>
              <a:t>50</a:t>
            </a:r>
            <a:r>
              <a:rPr lang="zh-TW" altLang="en-US" sz="2000" b="1" dirty="0">
                <a:solidFill>
                  <a:schemeClr val="accent5">
                    <a:lumMod val="50000"/>
                  </a:schemeClr>
                </a:solidFill>
              </a:rPr>
              <a:t>歲以上</a:t>
            </a:r>
            <a:r>
              <a:rPr lang="en-US" altLang="zh-TW" sz="2000" b="1" dirty="0"/>
              <a:t>)</a:t>
            </a:r>
            <a:r>
              <a:rPr lang="zh-TW" altLang="en-US" sz="2000" b="1" dirty="0"/>
              <a:t>反之醫師也一樣建立</a:t>
            </a:r>
            <a:r>
              <a:rPr lang="zh-TW" altLang="en-US" sz="2000" b="1" dirty="0">
                <a:solidFill>
                  <a:schemeClr val="accent1"/>
                </a:solidFill>
              </a:rPr>
              <a:t>醫師加總數</a:t>
            </a:r>
            <a:r>
              <a:rPr lang="zh-TW" altLang="en-US" sz="2000" b="1" dirty="0"/>
              <a:t>，而年齡層也一致，最後再把加總結果印出。</a:t>
            </a:r>
            <a:endParaRPr lang="zh-TW" altLang="en-US" sz="2000" b="1" dirty="0">
              <a:solidFill>
                <a:schemeClr val="accent4">
                  <a:lumMod val="50000"/>
                </a:schemeClr>
              </a:solidFill>
            </a:endParaRPr>
          </a:p>
        </p:txBody>
      </p:sp>
    </p:spTree>
    <p:extLst>
      <p:ext uri="{BB962C8B-B14F-4D97-AF65-F5344CB8AC3E}">
        <p14:creationId xmlns:p14="http://schemas.microsoft.com/office/powerpoint/2010/main" val="358692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淚滴形 2">
            <a:extLst>
              <a:ext uri="{FF2B5EF4-FFF2-40B4-BE49-F238E27FC236}">
                <a16:creationId xmlns:a16="http://schemas.microsoft.com/office/drawing/2014/main" id="{68565BAA-4BEB-D41A-D944-AD2D73F21572}"/>
              </a:ext>
            </a:extLst>
          </p:cNvPr>
          <p:cNvSpPr/>
          <p:nvPr/>
        </p:nvSpPr>
        <p:spPr>
          <a:xfrm rot="8244308">
            <a:off x="907993" y="359360"/>
            <a:ext cx="1437482" cy="1437482"/>
          </a:xfrm>
          <a:prstGeom prst="teardrop">
            <a:avLst>
              <a:gd name="adj" fmla="val 91164"/>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5" name="文字方塊 4">
            <a:extLst>
              <a:ext uri="{FF2B5EF4-FFF2-40B4-BE49-F238E27FC236}">
                <a16:creationId xmlns:a16="http://schemas.microsoft.com/office/drawing/2014/main" id="{49303065-669C-CD28-022A-690E4A1F8D35}"/>
              </a:ext>
            </a:extLst>
          </p:cNvPr>
          <p:cNvSpPr txBox="1"/>
          <p:nvPr/>
        </p:nvSpPr>
        <p:spPr>
          <a:xfrm>
            <a:off x="986829" y="778598"/>
            <a:ext cx="1557195" cy="584775"/>
          </a:xfrm>
          <a:prstGeom prst="rect">
            <a:avLst/>
          </a:prstGeom>
          <a:noFill/>
        </p:spPr>
        <p:txBody>
          <a:bodyPr wrap="square" rtlCol="0">
            <a:spAutoFit/>
          </a:bodyPr>
          <a:lstStyle/>
          <a:p>
            <a:r>
              <a:rPr lang="zh-TW" altLang="en-US" sz="3200" b="1" dirty="0">
                <a:solidFill>
                  <a:schemeClr val="bg1"/>
                </a:solidFill>
                <a:effectLst>
                  <a:outerShdw blurRad="38100" dist="38100" dir="2700000" algn="tl">
                    <a:srgbClr val="000000">
                      <a:alpha val="43137"/>
                    </a:srgbClr>
                  </a:outerShdw>
                </a:effectLst>
                <a:latin typeface="+mn-ea"/>
              </a:rPr>
              <a:t>語法</a:t>
            </a:r>
            <a:r>
              <a:rPr lang="en-US" altLang="zh-TW" sz="3200" b="1" dirty="0">
                <a:solidFill>
                  <a:schemeClr val="bg1"/>
                </a:solidFill>
                <a:effectLst>
                  <a:outerShdw blurRad="38100" dist="38100" dir="2700000" algn="tl">
                    <a:srgbClr val="000000">
                      <a:alpha val="43137"/>
                    </a:srgbClr>
                  </a:outerShdw>
                </a:effectLst>
                <a:latin typeface="+mn-ea"/>
              </a:rPr>
              <a:t>9</a:t>
            </a:r>
            <a:endParaRPr lang="zh-TW" altLang="en-US" sz="3200" b="1" dirty="0">
              <a:solidFill>
                <a:schemeClr val="bg1"/>
              </a:solidFill>
              <a:effectLst>
                <a:outerShdw blurRad="38100" dist="38100" dir="2700000" algn="tl">
                  <a:srgbClr val="000000">
                    <a:alpha val="43137"/>
                  </a:srgbClr>
                </a:outerShdw>
              </a:effectLst>
              <a:latin typeface="+mn-ea"/>
            </a:endParaRPr>
          </a:p>
        </p:txBody>
      </p:sp>
      <p:cxnSp>
        <p:nvCxnSpPr>
          <p:cNvPr id="6" name="直線接點 5">
            <a:extLst>
              <a:ext uri="{FF2B5EF4-FFF2-40B4-BE49-F238E27FC236}">
                <a16:creationId xmlns:a16="http://schemas.microsoft.com/office/drawing/2014/main" id="{3F921073-D528-3F07-DACF-AF6AA6C0446C}"/>
              </a:ext>
            </a:extLst>
          </p:cNvPr>
          <p:cNvCxnSpPr>
            <a:cxnSpLocks/>
          </p:cNvCxnSpPr>
          <p:nvPr/>
        </p:nvCxnSpPr>
        <p:spPr>
          <a:xfrm>
            <a:off x="651391" y="2130243"/>
            <a:ext cx="10774082"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直線接點 6">
            <a:extLst>
              <a:ext uri="{FF2B5EF4-FFF2-40B4-BE49-F238E27FC236}">
                <a16:creationId xmlns:a16="http://schemas.microsoft.com/office/drawing/2014/main" id="{FA83E026-3EF6-7678-85EB-050C1015C4C0}"/>
              </a:ext>
            </a:extLst>
          </p:cNvPr>
          <p:cNvCxnSpPr>
            <a:cxnSpLocks/>
          </p:cNvCxnSpPr>
          <p:nvPr/>
        </p:nvCxnSpPr>
        <p:spPr>
          <a:xfrm>
            <a:off x="606582" y="5010997"/>
            <a:ext cx="10882266"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8" name="群組 7">
            <a:extLst>
              <a:ext uri="{FF2B5EF4-FFF2-40B4-BE49-F238E27FC236}">
                <a16:creationId xmlns:a16="http://schemas.microsoft.com/office/drawing/2014/main" id="{A6FD7BD0-FC01-FEA7-3DC4-B69CB280DA35}"/>
              </a:ext>
            </a:extLst>
          </p:cNvPr>
          <p:cNvGrpSpPr/>
          <p:nvPr/>
        </p:nvGrpSpPr>
        <p:grpSpPr>
          <a:xfrm>
            <a:off x="2214754" y="1615752"/>
            <a:ext cx="414766" cy="653829"/>
            <a:chOff x="2650084" y="1239293"/>
            <a:chExt cx="414766" cy="653829"/>
          </a:xfrm>
        </p:grpSpPr>
        <p:sp>
          <p:nvSpPr>
            <p:cNvPr id="9" name="圓形圖 36">
              <a:extLst>
                <a:ext uri="{FF2B5EF4-FFF2-40B4-BE49-F238E27FC236}">
                  <a16:creationId xmlns:a16="http://schemas.microsoft.com/office/drawing/2014/main" id="{173AF290-E78C-CFBB-4750-F88D931759A9}"/>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文字方塊 9">
              <a:extLst>
                <a:ext uri="{FF2B5EF4-FFF2-40B4-BE49-F238E27FC236}">
                  <a16:creationId xmlns:a16="http://schemas.microsoft.com/office/drawing/2014/main" id="{811C447F-1400-F7A5-DBC8-288B15AC9DE3}"/>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grpSp>
        <p:nvGrpSpPr>
          <p:cNvPr id="11" name="群組 10">
            <a:extLst>
              <a:ext uri="{FF2B5EF4-FFF2-40B4-BE49-F238E27FC236}">
                <a16:creationId xmlns:a16="http://schemas.microsoft.com/office/drawing/2014/main" id="{BA9FDE8B-6D2A-5057-79E8-F1CFB21C9FC6}"/>
              </a:ext>
            </a:extLst>
          </p:cNvPr>
          <p:cNvGrpSpPr/>
          <p:nvPr/>
        </p:nvGrpSpPr>
        <p:grpSpPr>
          <a:xfrm flipH="1">
            <a:off x="7431163" y="4533945"/>
            <a:ext cx="414766" cy="653829"/>
            <a:chOff x="2650084" y="1239293"/>
            <a:chExt cx="414766" cy="653829"/>
          </a:xfrm>
        </p:grpSpPr>
        <p:sp>
          <p:nvSpPr>
            <p:cNvPr id="12" name="圓形圖 46">
              <a:extLst>
                <a:ext uri="{FF2B5EF4-FFF2-40B4-BE49-F238E27FC236}">
                  <a16:creationId xmlns:a16="http://schemas.microsoft.com/office/drawing/2014/main" id="{96BE997E-6CBE-666A-5D46-99EDBFE1649D}"/>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13" name="文字方塊 12">
              <a:extLst>
                <a:ext uri="{FF2B5EF4-FFF2-40B4-BE49-F238E27FC236}">
                  <a16:creationId xmlns:a16="http://schemas.microsoft.com/office/drawing/2014/main" id="{7203E65D-396E-53D6-871C-6281F6371377}"/>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sp>
        <p:nvSpPr>
          <p:cNvPr id="17" name="文字方塊 16">
            <a:extLst>
              <a:ext uri="{FF2B5EF4-FFF2-40B4-BE49-F238E27FC236}">
                <a16:creationId xmlns:a16="http://schemas.microsoft.com/office/drawing/2014/main" id="{853A68B0-200B-2903-6C90-41DC92B08224}"/>
              </a:ext>
            </a:extLst>
          </p:cNvPr>
          <p:cNvSpPr txBox="1"/>
          <p:nvPr/>
        </p:nvSpPr>
        <p:spPr>
          <a:xfrm>
            <a:off x="2534968" y="679009"/>
            <a:ext cx="8247709" cy="707886"/>
          </a:xfrm>
          <a:prstGeom prst="rect">
            <a:avLst/>
          </a:prstGeom>
          <a:noFill/>
        </p:spPr>
        <p:txBody>
          <a:bodyPr wrap="square" rtlCol="0">
            <a:spAutoFit/>
          </a:bodyPr>
          <a:lstStyle/>
          <a:p>
            <a:r>
              <a:rPr lang="en-US" altLang="zh-TW"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Q:</a:t>
            </a:r>
            <a:r>
              <a:rPr lang="zh-TW" altLang="en-US"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列出每天的看診數</a:t>
            </a:r>
          </a:p>
        </p:txBody>
      </p:sp>
      <p:grpSp>
        <p:nvGrpSpPr>
          <p:cNvPr id="27" name="群組 26">
            <a:extLst>
              <a:ext uri="{FF2B5EF4-FFF2-40B4-BE49-F238E27FC236}">
                <a16:creationId xmlns:a16="http://schemas.microsoft.com/office/drawing/2014/main" id="{798CB4AB-7B18-7315-57B2-DA4216DFDBFE}"/>
              </a:ext>
            </a:extLst>
          </p:cNvPr>
          <p:cNvGrpSpPr/>
          <p:nvPr/>
        </p:nvGrpSpPr>
        <p:grpSpPr>
          <a:xfrm>
            <a:off x="8528365" y="1611519"/>
            <a:ext cx="1687163" cy="914400"/>
            <a:chOff x="1865014" y="2055137"/>
            <a:chExt cx="3807865" cy="1240323"/>
          </a:xfrm>
        </p:grpSpPr>
        <p:sp>
          <p:nvSpPr>
            <p:cNvPr id="28" name="箭號: ＞形 27">
              <a:extLst>
                <a:ext uri="{FF2B5EF4-FFF2-40B4-BE49-F238E27FC236}">
                  <a16:creationId xmlns:a16="http://schemas.microsoft.com/office/drawing/2014/main" id="{5C5F00AE-0BB6-1D4B-093E-0986C5221F3A}"/>
                </a:ext>
              </a:extLst>
            </p:cNvPr>
            <p:cNvSpPr/>
            <p:nvPr/>
          </p:nvSpPr>
          <p:spPr>
            <a:xfrm>
              <a:off x="1865014" y="2055137"/>
              <a:ext cx="3759733"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29" name="文字方塊 28">
              <a:extLst>
                <a:ext uri="{FF2B5EF4-FFF2-40B4-BE49-F238E27FC236}">
                  <a16:creationId xmlns:a16="http://schemas.microsoft.com/office/drawing/2014/main" id="{25C3B07F-B475-4E1E-9FD4-71D25A3EE7F3}"/>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說明</a:t>
              </a:r>
            </a:p>
          </p:txBody>
        </p:sp>
      </p:grpSp>
      <p:grpSp>
        <p:nvGrpSpPr>
          <p:cNvPr id="30" name="群組 29">
            <a:extLst>
              <a:ext uri="{FF2B5EF4-FFF2-40B4-BE49-F238E27FC236}">
                <a16:creationId xmlns:a16="http://schemas.microsoft.com/office/drawing/2014/main" id="{036E8A71-F277-C17C-537F-3CBDA60135E6}"/>
              </a:ext>
            </a:extLst>
          </p:cNvPr>
          <p:cNvGrpSpPr/>
          <p:nvPr/>
        </p:nvGrpSpPr>
        <p:grpSpPr>
          <a:xfrm>
            <a:off x="896294" y="5305333"/>
            <a:ext cx="1687163" cy="914400"/>
            <a:chOff x="1865014" y="2055137"/>
            <a:chExt cx="3807865" cy="1240323"/>
          </a:xfrm>
        </p:grpSpPr>
        <p:sp>
          <p:nvSpPr>
            <p:cNvPr id="31" name="箭號: ＞形 30">
              <a:extLst>
                <a:ext uri="{FF2B5EF4-FFF2-40B4-BE49-F238E27FC236}">
                  <a16:creationId xmlns:a16="http://schemas.microsoft.com/office/drawing/2014/main" id="{D3F65DA1-66B5-5443-0AD4-38C2562685C5}"/>
                </a:ext>
              </a:extLst>
            </p:cNvPr>
            <p:cNvSpPr/>
            <p:nvPr/>
          </p:nvSpPr>
          <p:spPr>
            <a:xfrm>
              <a:off x="1865014" y="2055137"/>
              <a:ext cx="3759733" cy="1240323"/>
            </a:xfrm>
            <a:prstGeom prst="chevron">
              <a:avLst>
                <a:gd name="adj" fmla="val 50610"/>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32" name="文字方塊 31">
              <a:extLst>
                <a:ext uri="{FF2B5EF4-FFF2-40B4-BE49-F238E27FC236}">
                  <a16:creationId xmlns:a16="http://schemas.microsoft.com/office/drawing/2014/main" id="{D38183D3-25BD-CC32-2606-846913922D26}"/>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結果</a:t>
              </a:r>
            </a:p>
          </p:txBody>
        </p:sp>
      </p:grpSp>
      <p:pic>
        <p:nvPicPr>
          <p:cNvPr id="36" name="圖片 35">
            <a:extLst>
              <a:ext uri="{FF2B5EF4-FFF2-40B4-BE49-F238E27FC236}">
                <a16:creationId xmlns:a16="http://schemas.microsoft.com/office/drawing/2014/main" id="{CFF6F4A0-046D-91EB-9C3B-435B90DD2A3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383855" y="1901228"/>
            <a:ext cx="4385649" cy="3616104"/>
          </a:xfrm>
          <a:prstGeom prst="rect">
            <a:avLst/>
          </a:prstGeom>
        </p:spPr>
      </p:pic>
      <p:sp>
        <p:nvSpPr>
          <p:cNvPr id="37" name="文字方塊 36">
            <a:extLst>
              <a:ext uri="{FF2B5EF4-FFF2-40B4-BE49-F238E27FC236}">
                <a16:creationId xmlns:a16="http://schemas.microsoft.com/office/drawing/2014/main" id="{45B3A7D6-A738-B893-404E-19C12ECCCD1F}"/>
              </a:ext>
            </a:extLst>
          </p:cNvPr>
          <p:cNvSpPr txBox="1"/>
          <p:nvPr/>
        </p:nvSpPr>
        <p:spPr>
          <a:xfrm>
            <a:off x="8781862" y="2906161"/>
            <a:ext cx="2154724" cy="1631216"/>
          </a:xfrm>
          <a:prstGeom prst="rect">
            <a:avLst/>
          </a:prstGeom>
          <a:noFill/>
        </p:spPr>
        <p:txBody>
          <a:bodyPr wrap="square" rtlCol="0">
            <a:spAutoFit/>
          </a:bodyPr>
          <a:lstStyle/>
          <a:p>
            <a:r>
              <a:rPr lang="zh-TW" altLang="en-US" sz="2000" b="1" dirty="0"/>
              <a:t>幫</a:t>
            </a:r>
            <a:r>
              <a:rPr lang="zh-TW" altLang="en-US" sz="2000" b="1" dirty="0">
                <a:solidFill>
                  <a:srgbClr val="C00000"/>
                </a:solidFill>
              </a:rPr>
              <a:t>看診日期</a:t>
            </a:r>
            <a:r>
              <a:rPr lang="zh-TW" altLang="en-US" sz="2000" b="1" dirty="0"/>
              <a:t>設一個框架，把每一天設定對應每一天的時間，最後依日期做</a:t>
            </a:r>
            <a:r>
              <a:rPr lang="zh-TW" altLang="en-US" sz="2000" b="1" dirty="0">
                <a:solidFill>
                  <a:schemeClr val="accent5">
                    <a:lumMod val="50000"/>
                  </a:schemeClr>
                </a:solidFill>
              </a:rPr>
              <a:t>升冪。</a:t>
            </a:r>
          </a:p>
        </p:txBody>
      </p:sp>
      <p:grpSp>
        <p:nvGrpSpPr>
          <p:cNvPr id="2" name="群組 1">
            <a:extLst>
              <a:ext uri="{FF2B5EF4-FFF2-40B4-BE49-F238E27FC236}">
                <a16:creationId xmlns:a16="http://schemas.microsoft.com/office/drawing/2014/main" id="{CFF9952C-B099-6E52-1498-44A520B8784A}"/>
              </a:ext>
            </a:extLst>
          </p:cNvPr>
          <p:cNvGrpSpPr/>
          <p:nvPr/>
        </p:nvGrpSpPr>
        <p:grpSpPr>
          <a:xfrm>
            <a:off x="2516863" y="1602465"/>
            <a:ext cx="1687163" cy="914400"/>
            <a:chOff x="1865014" y="2055137"/>
            <a:chExt cx="3807865" cy="1240323"/>
          </a:xfrm>
        </p:grpSpPr>
        <p:sp>
          <p:nvSpPr>
            <p:cNvPr id="14" name="箭號: ＞形 13">
              <a:extLst>
                <a:ext uri="{FF2B5EF4-FFF2-40B4-BE49-F238E27FC236}">
                  <a16:creationId xmlns:a16="http://schemas.microsoft.com/office/drawing/2014/main" id="{A8DC84C9-64D7-6E7F-B9D6-683AC7BDDB49}"/>
                </a:ext>
              </a:extLst>
            </p:cNvPr>
            <p:cNvSpPr/>
            <p:nvPr/>
          </p:nvSpPr>
          <p:spPr>
            <a:xfrm>
              <a:off x="1865014" y="2055137"/>
              <a:ext cx="3759733"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15" name="文字方塊 14">
              <a:extLst>
                <a:ext uri="{FF2B5EF4-FFF2-40B4-BE49-F238E27FC236}">
                  <a16:creationId xmlns:a16="http://schemas.microsoft.com/office/drawing/2014/main" id="{07C399E5-C9F9-C6F3-0F48-F217A23CB33A}"/>
                </a:ext>
              </a:extLst>
            </p:cNvPr>
            <p:cNvSpPr txBox="1"/>
            <p:nvPr/>
          </p:nvSpPr>
          <p:spPr>
            <a:xfrm>
              <a:off x="2821039" y="2298325"/>
              <a:ext cx="2851840" cy="584775"/>
            </a:xfrm>
            <a:prstGeom prst="rect">
              <a:avLst/>
            </a:prstGeom>
            <a:noFill/>
          </p:spPr>
          <p:txBody>
            <a:bodyPr wrap="square" rtlCol="0">
              <a:spAutoFit/>
            </a:bodyPr>
            <a:lstStyle/>
            <a:p>
              <a:r>
                <a:rPr lang="zh-TW" altLang="en-US" sz="3200" b="1" dirty="0">
                  <a:solidFill>
                    <a:schemeClr val="accent5">
                      <a:lumMod val="50000"/>
                    </a:schemeClr>
                  </a:solidFill>
                </a:rPr>
                <a:t>查詢</a:t>
              </a:r>
            </a:p>
          </p:txBody>
        </p:sp>
      </p:grpSp>
      <p:pic>
        <p:nvPicPr>
          <p:cNvPr id="25" name="圖片 24">
            <a:extLst>
              <a:ext uri="{FF2B5EF4-FFF2-40B4-BE49-F238E27FC236}">
                <a16:creationId xmlns:a16="http://schemas.microsoft.com/office/drawing/2014/main" id="{E9BF3DB1-F861-155D-0EC9-7440E8FFA729}"/>
              </a:ext>
            </a:extLst>
          </p:cNvPr>
          <p:cNvPicPr>
            <a:picLocks noChangeAspect="1"/>
          </p:cNvPicPr>
          <p:nvPr/>
        </p:nvPicPr>
        <p:blipFill>
          <a:blip r:embed="rId4"/>
          <a:stretch>
            <a:fillRect/>
          </a:stretch>
        </p:blipFill>
        <p:spPr>
          <a:xfrm>
            <a:off x="2310899" y="2618050"/>
            <a:ext cx="4904713" cy="2239948"/>
          </a:xfrm>
          <a:prstGeom prst="rect">
            <a:avLst/>
          </a:prstGeom>
        </p:spPr>
      </p:pic>
      <p:pic>
        <p:nvPicPr>
          <p:cNvPr id="33" name="圖片 32">
            <a:extLst>
              <a:ext uri="{FF2B5EF4-FFF2-40B4-BE49-F238E27FC236}">
                <a16:creationId xmlns:a16="http://schemas.microsoft.com/office/drawing/2014/main" id="{07E09E8B-0CA0-05A7-2C6F-76C22A1AAC65}"/>
              </a:ext>
            </a:extLst>
          </p:cNvPr>
          <p:cNvPicPr>
            <a:picLocks noChangeAspect="1"/>
          </p:cNvPicPr>
          <p:nvPr/>
        </p:nvPicPr>
        <p:blipFill>
          <a:blip r:embed="rId5"/>
          <a:stretch>
            <a:fillRect/>
          </a:stretch>
        </p:blipFill>
        <p:spPr>
          <a:xfrm>
            <a:off x="4472327" y="5152710"/>
            <a:ext cx="1367158" cy="1271030"/>
          </a:xfrm>
          <a:prstGeom prst="rect">
            <a:avLst/>
          </a:prstGeom>
        </p:spPr>
      </p:pic>
    </p:spTree>
    <p:extLst>
      <p:ext uri="{BB962C8B-B14F-4D97-AF65-F5344CB8AC3E}">
        <p14:creationId xmlns:p14="http://schemas.microsoft.com/office/powerpoint/2010/main" val="148329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淚滴形 2">
            <a:extLst>
              <a:ext uri="{FF2B5EF4-FFF2-40B4-BE49-F238E27FC236}">
                <a16:creationId xmlns:a16="http://schemas.microsoft.com/office/drawing/2014/main" id="{68565BAA-4BEB-D41A-D944-AD2D73F21572}"/>
              </a:ext>
            </a:extLst>
          </p:cNvPr>
          <p:cNvSpPr/>
          <p:nvPr/>
        </p:nvSpPr>
        <p:spPr>
          <a:xfrm rot="8244308">
            <a:off x="907993" y="359360"/>
            <a:ext cx="1437482" cy="1437482"/>
          </a:xfrm>
          <a:prstGeom prst="teardrop">
            <a:avLst>
              <a:gd name="adj" fmla="val 91164"/>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5" name="文字方塊 4">
            <a:extLst>
              <a:ext uri="{FF2B5EF4-FFF2-40B4-BE49-F238E27FC236}">
                <a16:creationId xmlns:a16="http://schemas.microsoft.com/office/drawing/2014/main" id="{49303065-669C-CD28-022A-690E4A1F8D35}"/>
              </a:ext>
            </a:extLst>
          </p:cNvPr>
          <p:cNvSpPr txBox="1"/>
          <p:nvPr/>
        </p:nvSpPr>
        <p:spPr>
          <a:xfrm>
            <a:off x="914405" y="778598"/>
            <a:ext cx="1557195" cy="584775"/>
          </a:xfrm>
          <a:prstGeom prst="rect">
            <a:avLst/>
          </a:prstGeom>
          <a:noFill/>
        </p:spPr>
        <p:txBody>
          <a:bodyPr wrap="square" rtlCol="0">
            <a:spAutoFit/>
          </a:bodyPr>
          <a:lstStyle/>
          <a:p>
            <a:r>
              <a:rPr lang="zh-TW" altLang="en-US" sz="3200" b="1" dirty="0">
                <a:solidFill>
                  <a:schemeClr val="bg1"/>
                </a:solidFill>
                <a:effectLst>
                  <a:outerShdw blurRad="38100" dist="38100" dir="2700000" algn="tl">
                    <a:srgbClr val="000000">
                      <a:alpha val="43137"/>
                    </a:srgbClr>
                  </a:outerShdw>
                </a:effectLst>
                <a:latin typeface="+mn-ea"/>
              </a:rPr>
              <a:t>語法</a:t>
            </a:r>
            <a:r>
              <a:rPr lang="en-US" altLang="zh-TW" sz="3200" b="1" dirty="0">
                <a:solidFill>
                  <a:schemeClr val="bg1"/>
                </a:solidFill>
                <a:effectLst>
                  <a:outerShdw blurRad="38100" dist="38100" dir="2700000" algn="tl">
                    <a:srgbClr val="000000">
                      <a:alpha val="43137"/>
                    </a:srgbClr>
                  </a:outerShdw>
                </a:effectLst>
                <a:latin typeface="+mn-ea"/>
              </a:rPr>
              <a:t>10</a:t>
            </a:r>
            <a:endParaRPr lang="zh-TW" altLang="en-US" sz="3200" b="1" dirty="0">
              <a:solidFill>
                <a:schemeClr val="bg1"/>
              </a:solidFill>
              <a:effectLst>
                <a:outerShdw blurRad="38100" dist="38100" dir="2700000" algn="tl">
                  <a:srgbClr val="000000">
                    <a:alpha val="43137"/>
                  </a:srgbClr>
                </a:outerShdw>
              </a:effectLst>
              <a:latin typeface="+mn-ea"/>
            </a:endParaRPr>
          </a:p>
        </p:txBody>
      </p:sp>
      <p:cxnSp>
        <p:nvCxnSpPr>
          <p:cNvPr id="6" name="直線接點 5">
            <a:extLst>
              <a:ext uri="{FF2B5EF4-FFF2-40B4-BE49-F238E27FC236}">
                <a16:creationId xmlns:a16="http://schemas.microsoft.com/office/drawing/2014/main" id="{3F921073-D528-3F07-DACF-AF6AA6C0446C}"/>
              </a:ext>
            </a:extLst>
          </p:cNvPr>
          <p:cNvCxnSpPr>
            <a:cxnSpLocks/>
          </p:cNvCxnSpPr>
          <p:nvPr/>
        </p:nvCxnSpPr>
        <p:spPr>
          <a:xfrm>
            <a:off x="651391" y="2130243"/>
            <a:ext cx="10774082"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直線接點 6">
            <a:extLst>
              <a:ext uri="{FF2B5EF4-FFF2-40B4-BE49-F238E27FC236}">
                <a16:creationId xmlns:a16="http://schemas.microsoft.com/office/drawing/2014/main" id="{FA83E026-3EF6-7678-85EB-050C1015C4C0}"/>
              </a:ext>
            </a:extLst>
          </p:cNvPr>
          <p:cNvCxnSpPr>
            <a:cxnSpLocks/>
          </p:cNvCxnSpPr>
          <p:nvPr/>
        </p:nvCxnSpPr>
        <p:spPr>
          <a:xfrm>
            <a:off x="606582" y="5010997"/>
            <a:ext cx="10882266"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8" name="群組 7">
            <a:extLst>
              <a:ext uri="{FF2B5EF4-FFF2-40B4-BE49-F238E27FC236}">
                <a16:creationId xmlns:a16="http://schemas.microsoft.com/office/drawing/2014/main" id="{A6FD7BD0-FC01-FEA7-3DC4-B69CB280DA35}"/>
              </a:ext>
            </a:extLst>
          </p:cNvPr>
          <p:cNvGrpSpPr/>
          <p:nvPr/>
        </p:nvGrpSpPr>
        <p:grpSpPr>
          <a:xfrm>
            <a:off x="2214754" y="1615752"/>
            <a:ext cx="414766" cy="653829"/>
            <a:chOff x="2650084" y="1239293"/>
            <a:chExt cx="414766" cy="653829"/>
          </a:xfrm>
        </p:grpSpPr>
        <p:sp>
          <p:nvSpPr>
            <p:cNvPr id="9" name="圓形圖 36">
              <a:extLst>
                <a:ext uri="{FF2B5EF4-FFF2-40B4-BE49-F238E27FC236}">
                  <a16:creationId xmlns:a16="http://schemas.microsoft.com/office/drawing/2014/main" id="{173AF290-E78C-CFBB-4750-F88D931759A9}"/>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文字方塊 9">
              <a:extLst>
                <a:ext uri="{FF2B5EF4-FFF2-40B4-BE49-F238E27FC236}">
                  <a16:creationId xmlns:a16="http://schemas.microsoft.com/office/drawing/2014/main" id="{811C447F-1400-F7A5-DBC8-288B15AC9DE3}"/>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grpSp>
        <p:nvGrpSpPr>
          <p:cNvPr id="11" name="群組 10">
            <a:extLst>
              <a:ext uri="{FF2B5EF4-FFF2-40B4-BE49-F238E27FC236}">
                <a16:creationId xmlns:a16="http://schemas.microsoft.com/office/drawing/2014/main" id="{BA9FDE8B-6D2A-5057-79E8-F1CFB21C9FC6}"/>
              </a:ext>
            </a:extLst>
          </p:cNvPr>
          <p:cNvGrpSpPr/>
          <p:nvPr/>
        </p:nvGrpSpPr>
        <p:grpSpPr>
          <a:xfrm flipH="1">
            <a:off x="7431163" y="4533945"/>
            <a:ext cx="414766" cy="653829"/>
            <a:chOff x="2650084" y="1239293"/>
            <a:chExt cx="414766" cy="653829"/>
          </a:xfrm>
        </p:grpSpPr>
        <p:sp>
          <p:nvSpPr>
            <p:cNvPr id="12" name="圓形圖 46">
              <a:extLst>
                <a:ext uri="{FF2B5EF4-FFF2-40B4-BE49-F238E27FC236}">
                  <a16:creationId xmlns:a16="http://schemas.microsoft.com/office/drawing/2014/main" id="{96BE997E-6CBE-666A-5D46-99EDBFE1649D}"/>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13" name="文字方塊 12">
              <a:extLst>
                <a:ext uri="{FF2B5EF4-FFF2-40B4-BE49-F238E27FC236}">
                  <a16:creationId xmlns:a16="http://schemas.microsoft.com/office/drawing/2014/main" id="{7203E65D-396E-53D6-871C-6281F6371377}"/>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sp>
        <p:nvSpPr>
          <p:cNvPr id="17" name="文字方塊 16">
            <a:extLst>
              <a:ext uri="{FF2B5EF4-FFF2-40B4-BE49-F238E27FC236}">
                <a16:creationId xmlns:a16="http://schemas.microsoft.com/office/drawing/2014/main" id="{853A68B0-200B-2903-6C90-41DC92B08224}"/>
              </a:ext>
            </a:extLst>
          </p:cNvPr>
          <p:cNvSpPr txBox="1"/>
          <p:nvPr/>
        </p:nvSpPr>
        <p:spPr>
          <a:xfrm>
            <a:off x="2706984" y="353085"/>
            <a:ext cx="8247709" cy="1938992"/>
          </a:xfrm>
          <a:prstGeom prst="rect">
            <a:avLst/>
          </a:prstGeom>
          <a:noFill/>
        </p:spPr>
        <p:txBody>
          <a:bodyPr wrap="square" rtlCol="0">
            <a:spAutoFit/>
          </a:bodyPr>
          <a:lstStyle/>
          <a:p>
            <a:r>
              <a:rPr lang="en-US" altLang="zh-TW"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Q:</a:t>
            </a:r>
            <a:r>
              <a:rPr lang="zh-TW" altLang="en-US"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找出年齡最小的醫師或病人並列出醫師或病人的相關資料</a:t>
            </a:r>
          </a:p>
          <a:p>
            <a:endParaRPr lang="zh-TW" altLang="en-US"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endParaRPr>
          </a:p>
        </p:txBody>
      </p:sp>
      <p:grpSp>
        <p:nvGrpSpPr>
          <p:cNvPr id="27" name="群組 26">
            <a:extLst>
              <a:ext uri="{FF2B5EF4-FFF2-40B4-BE49-F238E27FC236}">
                <a16:creationId xmlns:a16="http://schemas.microsoft.com/office/drawing/2014/main" id="{798CB4AB-7B18-7315-57B2-DA4216DFDBFE}"/>
              </a:ext>
            </a:extLst>
          </p:cNvPr>
          <p:cNvGrpSpPr/>
          <p:nvPr/>
        </p:nvGrpSpPr>
        <p:grpSpPr>
          <a:xfrm>
            <a:off x="8528365" y="1611519"/>
            <a:ext cx="1687163" cy="914400"/>
            <a:chOff x="1865014" y="2055137"/>
            <a:chExt cx="3807865" cy="1240323"/>
          </a:xfrm>
        </p:grpSpPr>
        <p:sp>
          <p:nvSpPr>
            <p:cNvPr id="28" name="箭號: ＞形 27">
              <a:extLst>
                <a:ext uri="{FF2B5EF4-FFF2-40B4-BE49-F238E27FC236}">
                  <a16:creationId xmlns:a16="http://schemas.microsoft.com/office/drawing/2014/main" id="{5C5F00AE-0BB6-1D4B-093E-0986C5221F3A}"/>
                </a:ext>
              </a:extLst>
            </p:cNvPr>
            <p:cNvSpPr/>
            <p:nvPr/>
          </p:nvSpPr>
          <p:spPr>
            <a:xfrm>
              <a:off x="1865014" y="2055137"/>
              <a:ext cx="3759733"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29" name="文字方塊 28">
              <a:extLst>
                <a:ext uri="{FF2B5EF4-FFF2-40B4-BE49-F238E27FC236}">
                  <a16:creationId xmlns:a16="http://schemas.microsoft.com/office/drawing/2014/main" id="{25C3B07F-B475-4E1E-9FD4-71D25A3EE7F3}"/>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說明</a:t>
              </a:r>
            </a:p>
          </p:txBody>
        </p:sp>
      </p:grpSp>
      <p:grpSp>
        <p:nvGrpSpPr>
          <p:cNvPr id="30" name="群組 29">
            <a:extLst>
              <a:ext uri="{FF2B5EF4-FFF2-40B4-BE49-F238E27FC236}">
                <a16:creationId xmlns:a16="http://schemas.microsoft.com/office/drawing/2014/main" id="{036E8A71-F277-C17C-537F-3CBDA60135E6}"/>
              </a:ext>
            </a:extLst>
          </p:cNvPr>
          <p:cNvGrpSpPr/>
          <p:nvPr/>
        </p:nvGrpSpPr>
        <p:grpSpPr>
          <a:xfrm>
            <a:off x="896294" y="5305333"/>
            <a:ext cx="1687163" cy="914400"/>
            <a:chOff x="1865014" y="2055137"/>
            <a:chExt cx="3807865" cy="1240323"/>
          </a:xfrm>
        </p:grpSpPr>
        <p:sp>
          <p:nvSpPr>
            <p:cNvPr id="31" name="箭號: ＞形 30">
              <a:extLst>
                <a:ext uri="{FF2B5EF4-FFF2-40B4-BE49-F238E27FC236}">
                  <a16:creationId xmlns:a16="http://schemas.microsoft.com/office/drawing/2014/main" id="{D3F65DA1-66B5-5443-0AD4-38C2562685C5}"/>
                </a:ext>
              </a:extLst>
            </p:cNvPr>
            <p:cNvSpPr/>
            <p:nvPr/>
          </p:nvSpPr>
          <p:spPr>
            <a:xfrm>
              <a:off x="1865014" y="2055137"/>
              <a:ext cx="3759733" cy="1240323"/>
            </a:xfrm>
            <a:prstGeom prst="chevron">
              <a:avLst>
                <a:gd name="adj" fmla="val 50610"/>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32" name="文字方塊 31">
              <a:extLst>
                <a:ext uri="{FF2B5EF4-FFF2-40B4-BE49-F238E27FC236}">
                  <a16:creationId xmlns:a16="http://schemas.microsoft.com/office/drawing/2014/main" id="{D38183D3-25BD-CC32-2606-846913922D26}"/>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結果</a:t>
              </a:r>
            </a:p>
          </p:txBody>
        </p:sp>
      </p:grpSp>
      <p:pic>
        <p:nvPicPr>
          <p:cNvPr id="36" name="圖片 35">
            <a:extLst>
              <a:ext uri="{FF2B5EF4-FFF2-40B4-BE49-F238E27FC236}">
                <a16:creationId xmlns:a16="http://schemas.microsoft.com/office/drawing/2014/main" id="{CFF6F4A0-046D-91EB-9C3B-435B90DD2A3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383855" y="1901228"/>
            <a:ext cx="4385649" cy="3616104"/>
          </a:xfrm>
          <a:prstGeom prst="rect">
            <a:avLst/>
          </a:prstGeom>
        </p:spPr>
      </p:pic>
      <p:sp>
        <p:nvSpPr>
          <p:cNvPr id="37" name="文字方塊 36">
            <a:extLst>
              <a:ext uri="{FF2B5EF4-FFF2-40B4-BE49-F238E27FC236}">
                <a16:creationId xmlns:a16="http://schemas.microsoft.com/office/drawing/2014/main" id="{45B3A7D6-A738-B893-404E-19C12ECCCD1F}"/>
              </a:ext>
            </a:extLst>
          </p:cNvPr>
          <p:cNvSpPr txBox="1"/>
          <p:nvPr/>
        </p:nvSpPr>
        <p:spPr>
          <a:xfrm>
            <a:off x="8691328" y="2933321"/>
            <a:ext cx="2254312" cy="1631216"/>
          </a:xfrm>
          <a:prstGeom prst="rect">
            <a:avLst/>
          </a:prstGeom>
          <a:noFill/>
        </p:spPr>
        <p:txBody>
          <a:bodyPr wrap="square" rtlCol="0">
            <a:spAutoFit/>
          </a:bodyPr>
          <a:lstStyle/>
          <a:p>
            <a:r>
              <a:rPr lang="zh-TW" altLang="en-US" sz="2000" b="1" dirty="0"/>
              <a:t>利用</a:t>
            </a:r>
            <a:r>
              <a:rPr lang="zh-TW" altLang="en-US" sz="2000" b="1" dirty="0">
                <a:solidFill>
                  <a:srgbClr val="C00000"/>
                </a:solidFill>
              </a:rPr>
              <a:t>子查詢</a:t>
            </a:r>
            <a:r>
              <a:rPr lang="zh-TW" altLang="en-US" sz="2000" b="1" dirty="0"/>
              <a:t>幫</a:t>
            </a:r>
            <a:r>
              <a:rPr lang="zh-TW" altLang="en-US" sz="2000" b="1" dirty="0">
                <a:solidFill>
                  <a:schemeClr val="accent5">
                    <a:lumMod val="50000"/>
                  </a:schemeClr>
                </a:solidFill>
              </a:rPr>
              <a:t>病人</a:t>
            </a:r>
            <a:r>
              <a:rPr lang="en-US" altLang="zh-TW" sz="2000" b="1" dirty="0">
                <a:solidFill>
                  <a:schemeClr val="accent5">
                    <a:lumMod val="50000"/>
                  </a:schemeClr>
                </a:solidFill>
              </a:rPr>
              <a:t>&amp;</a:t>
            </a:r>
            <a:r>
              <a:rPr lang="zh-TW" altLang="en-US" sz="2000" b="1" dirty="0">
                <a:solidFill>
                  <a:schemeClr val="accent5">
                    <a:lumMod val="50000"/>
                  </a:schemeClr>
                </a:solidFill>
              </a:rPr>
              <a:t>醫師的年齡</a:t>
            </a:r>
            <a:r>
              <a:rPr lang="zh-TW" altLang="en-US" sz="2000" b="1" dirty="0"/>
              <a:t>分別去找</a:t>
            </a:r>
            <a:r>
              <a:rPr lang="zh-TW" altLang="en-US" sz="2000" b="1" dirty="0">
                <a:solidFill>
                  <a:schemeClr val="accent2">
                    <a:lumMod val="50000"/>
                  </a:schemeClr>
                </a:solidFill>
              </a:rPr>
              <a:t>最小值</a:t>
            </a:r>
            <a:r>
              <a:rPr lang="zh-TW" altLang="en-US" sz="2000" b="1" dirty="0"/>
              <a:t>最後合併找到最小年齡的醫師或病人。</a:t>
            </a:r>
          </a:p>
        </p:txBody>
      </p:sp>
      <p:grpSp>
        <p:nvGrpSpPr>
          <p:cNvPr id="2" name="群組 1">
            <a:extLst>
              <a:ext uri="{FF2B5EF4-FFF2-40B4-BE49-F238E27FC236}">
                <a16:creationId xmlns:a16="http://schemas.microsoft.com/office/drawing/2014/main" id="{CFF9952C-B099-6E52-1498-44A520B8784A}"/>
              </a:ext>
            </a:extLst>
          </p:cNvPr>
          <p:cNvGrpSpPr/>
          <p:nvPr/>
        </p:nvGrpSpPr>
        <p:grpSpPr>
          <a:xfrm>
            <a:off x="2516863" y="1602465"/>
            <a:ext cx="1687163" cy="914400"/>
            <a:chOff x="1865014" y="2055137"/>
            <a:chExt cx="3807865" cy="1240323"/>
          </a:xfrm>
        </p:grpSpPr>
        <p:sp>
          <p:nvSpPr>
            <p:cNvPr id="14" name="箭號: ＞形 13">
              <a:extLst>
                <a:ext uri="{FF2B5EF4-FFF2-40B4-BE49-F238E27FC236}">
                  <a16:creationId xmlns:a16="http://schemas.microsoft.com/office/drawing/2014/main" id="{A8DC84C9-64D7-6E7F-B9D6-683AC7BDDB49}"/>
                </a:ext>
              </a:extLst>
            </p:cNvPr>
            <p:cNvSpPr/>
            <p:nvPr/>
          </p:nvSpPr>
          <p:spPr>
            <a:xfrm>
              <a:off x="1865014" y="2055137"/>
              <a:ext cx="3759733"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15" name="文字方塊 14">
              <a:extLst>
                <a:ext uri="{FF2B5EF4-FFF2-40B4-BE49-F238E27FC236}">
                  <a16:creationId xmlns:a16="http://schemas.microsoft.com/office/drawing/2014/main" id="{07C399E5-C9F9-C6F3-0F48-F217A23CB33A}"/>
                </a:ext>
              </a:extLst>
            </p:cNvPr>
            <p:cNvSpPr txBox="1"/>
            <p:nvPr/>
          </p:nvSpPr>
          <p:spPr>
            <a:xfrm>
              <a:off x="2821039" y="2298325"/>
              <a:ext cx="2851840" cy="584775"/>
            </a:xfrm>
            <a:prstGeom prst="rect">
              <a:avLst/>
            </a:prstGeom>
            <a:noFill/>
          </p:spPr>
          <p:txBody>
            <a:bodyPr wrap="square" rtlCol="0">
              <a:spAutoFit/>
            </a:bodyPr>
            <a:lstStyle/>
            <a:p>
              <a:r>
                <a:rPr lang="zh-TW" altLang="en-US" sz="3200" b="1" dirty="0">
                  <a:solidFill>
                    <a:schemeClr val="accent5">
                      <a:lumMod val="50000"/>
                    </a:schemeClr>
                  </a:solidFill>
                </a:rPr>
                <a:t>查詢</a:t>
              </a:r>
            </a:p>
          </p:txBody>
        </p:sp>
      </p:grpSp>
      <p:pic>
        <p:nvPicPr>
          <p:cNvPr id="16" name="圖片 15">
            <a:extLst>
              <a:ext uri="{FF2B5EF4-FFF2-40B4-BE49-F238E27FC236}">
                <a16:creationId xmlns:a16="http://schemas.microsoft.com/office/drawing/2014/main" id="{1318BE9D-6FF9-39E4-02A0-A8CDED1CBC62}"/>
              </a:ext>
            </a:extLst>
          </p:cNvPr>
          <p:cNvPicPr>
            <a:picLocks noChangeAspect="1"/>
          </p:cNvPicPr>
          <p:nvPr/>
        </p:nvPicPr>
        <p:blipFill>
          <a:blip r:embed="rId4"/>
          <a:stretch>
            <a:fillRect/>
          </a:stretch>
        </p:blipFill>
        <p:spPr>
          <a:xfrm>
            <a:off x="738419" y="2556463"/>
            <a:ext cx="7780895" cy="2223767"/>
          </a:xfrm>
          <a:prstGeom prst="rect">
            <a:avLst/>
          </a:prstGeom>
        </p:spPr>
      </p:pic>
      <p:pic>
        <p:nvPicPr>
          <p:cNvPr id="23" name="圖片 22">
            <a:extLst>
              <a:ext uri="{FF2B5EF4-FFF2-40B4-BE49-F238E27FC236}">
                <a16:creationId xmlns:a16="http://schemas.microsoft.com/office/drawing/2014/main" id="{C8055A78-4D50-0F42-BEC5-57AA084B6FFF}"/>
              </a:ext>
            </a:extLst>
          </p:cNvPr>
          <p:cNvPicPr>
            <a:picLocks noChangeAspect="1"/>
          </p:cNvPicPr>
          <p:nvPr/>
        </p:nvPicPr>
        <p:blipFill>
          <a:blip r:embed="rId5"/>
          <a:stretch>
            <a:fillRect/>
          </a:stretch>
        </p:blipFill>
        <p:spPr>
          <a:xfrm>
            <a:off x="3093165" y="5374617"/>
            <a:ext cx="5789033" cy="827005"/>
          </a:xfrm>
          <a:prstGeom prst="rect">
            <a:avLst/>
          </a:prstGeom>
        </p:spPr>
      </p:pic>
    </p:spTree>
    <p:extLst>
      <p:ext uri="{BB962C8B-B14F-4D97-AF65-F5344CB8AC3E}">
        <p14:creationId xmlns:p14="http://schemas.microsoft.com/office/powerpoint/2010/main" val="1508747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淚滴形 2">
            <a:extLst>
              <a:ext uri="{FF2B5EF4-FFF2-40B4-BE49-F238E27FC236}">
                <a16:creationId xmlns:a16="http://schemas.microsoft.com/office/drawing/2014/main" id="{68565BAA-4BEB-D41A-D944-AD2D73F21572}"/>
              </a:ext>
            </a:extLst>
          </p:cNvPr>
          <p:cNvSpPr/>
          <p:nvPr/>
        </p:nvSpPr>
        <p:spPr>
          <a:xfrm rot="8244308">
            <a:off x="907993" y="359360"/>
            <a:ext cx="1437482" cy="1437482"/>
          </a:xfrm>
          <a:prstGeom prst="teardrop">
            <a:avLst>
              <a:gd name="adj" fmla="val 91164"/>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5" name="文字方塊 4">
            <a:extLst>
              <a:ext uri="{FF2B5EF4-FFF2-40B4-BE49-F238E27FC236}">
                <a16:creationId xmlns:a16="http://schemas.microsoft.com/office/drawing/2014/main" id="{49303065-669C-CD28-022A-690E4A1F8D35}"/>
              </a:ext>
            </a:extLst>
          </p:cNvPr>
          <p:cNvSpPr txBox="1"/>
          <p:nvPr/>
        </p:nvSpPr>
        <p:spPr>
          <a:xfrm>
            <a:off x="914405" y="778598"/>
            <a:ext cx="1557195" cy="584775"/>
          </a:xfrm>
          <a:prstGeom prst="rect">
            <a:avLst/>
          </a:prstGeom>
          <a:noFill/>
        </p:spPr>
        <p:txBody>
          <a:bodyPr wrap="square" rtlCol="0">
            <a:spAutoFit/>
          </a:bodyPr>
          <a:lstStyle/>
          <a:p>
            <a:r>
              <a:rPr lang="zh-TW" altLang="en-US" sz="3200" b="1" dirty="0">
                <a:solidFill>
                  <a:schemeClr val="bg1"/>
                </a:solidFill>
                <a:effectLst>
                  <a:outerShdw blurRad="38100" dist="38100" dir="2700000" algn="tl">
                    <a:srgbClr val="000000">
                      <a:alpha val="43137"/>
                    </a:srgbClr>
                  </a:outerShdw>
                </a:effectLst>
                <a:latin typeface="+mn-ea"/>
              </a:rPr>
              <a:t>語法</a:t>
            </a:r>
            <a:r>
              <a:rPr lang="en-US" altLang="zh-TW" sz="3200" b="1" dirty="0">
                <a:solidFill>
                  <a:schemeClr val="bg1"/>
                </a:solidFill>
                <a:effectLst>
                  <a:outerShdw blurRad="38100" dist="38100" dir="2700000" algn="tl">
                    <a:srgbClr val="000000">
                      <a:alpha val="43137"/>
                    </a:srgbClr>
                  </a:outerShdw>
                </a:effectLst>
                <a:latin typeface="+mn-ea"/>
              </a:rPr>
              <a:t>11</a:t>
            </a:r>
            <a:endParaRPr lang="zh-TW" altLang="en-US" sz="3200" b="1" dirty="0">
              <a:solidFill>
                <a:schemeClr val="bg1"/>
              </a:solidFill>
              <a:effectLst>
                <a:outerShdw blurRad="38100" dist="38100" dir="2700000" algn="tl">
                  <a:srgbClr val="000000">
                    <a:alpha val="43137"/>
                  </a:srgbClr>
                </a:outerShdw>
              </a:effectLst>
              <a:latin typeface="+mn-ea"/>
            </a:endParaRPr>
          </a:p>
        </p:txBody>
      </p:sp>
      <p:cxnSp>
        <p:nvCxnSpPr>
          <p:cNvPr id="6" name="直線接點 5">
            <a:extLst>
              <a:ext uri="{FF2B5EF4-FFF2-40B4-BE49-F238E27FC236}">
                <a16:creationId xmlns:a16="http://schemas.microsoft.com/office/drawing/2014/main" id="{3F921073-D528-3F07-DACF-AF6AA6C0446C}"/>
              </a:ext>
            </a:extLst>
          </p:cNvPr>
          <p:cNvCxnSpPr>
            <a:cxnSpLocks/>
          </p:cNvCxnSpPr>
          <p:nvPr/>
        </p:nvCxnSpPr>
        <p:spPr>
          <a:xfrm>
            <a:off x="651391" y="2130243"/>
            <a:ext cx="10774082"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直線接點 6">
            <a:extLst>
              <a:ext uri="{FF2B5EF4-FFF2-40B4-BE49-F238E27FC236}">
                <a16:creationId xmlns:a16="http://schemas.microsoft.com/office/drawing/2014/main" id="{FA83E026-3EF6-7678-85EB-050C1015C4C0}"/>
              </a:ext>
            </a:extLst>
          </p:cNvPr>
          <p:cNvCxnSpPr>
            <a:cxnSpLocks/>
          </p:cNvCxnSpPr>
          <p:nvPr/>
        </p:nvCxnSpPr>
        <p:spPr>
          <a:xfrm>
            <a:off x="606582" y="5010997"/>
            <a:ext cx="10882266"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8" name="群組 7">
            <a:extLst>
              <a:ext uri="{FF2B5EF4-FFF2-40B4-BE49-F238E27FC236}">
                <a16:creationId xmlns:a16="http://schemas.microsoft.com/office/drawing/2014/main" id="{A6FD7BD0-FC01-FEA7-3DC4-B69CB280DA35}"/>
              </a:ext>
            </a:extLst>
          </p:cNvPr>
          <p:cNvGrpSpPr/>
          <p:nvPr/>
        </p:nvGrpSpPr>
        <p:grpSpPr>
          <a:xfrm>
            <a:off x="2214754" y="1615752"/>
            <a:ext cx="414766" cy="653829"/>
            <a:chOff x="2650084" y="1239293"/>
            <a:chExt cx="414766" cy="653829"/>
          </a:xfrm>
        </p:grpSpPr>
        <p:sp>
          <p:nvSpPr>
            <p:cNvPr id="9" name="圓形圖 36">
              <a:extLst>
                <a:ext uri="{FF2B5EF4-FFF2-40B4-BE49-F238E27FC236}">
                  <a16:creationId xmlns:a16="http://schemas.microsoft.com/office/drawing/2014/main" id="{173AF290-E78C-CFBB-4750-F88D931759A9}"/>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文字方塊 9">
              <a:extLst>
                <a:ext uri="{FF2B5EF4-FFF2-40B4-BE49-F238E27FC236}">
                  <a16:creationId xmlns:a16="http://schemas.microsoft.com/office/drawing/2014/main" id="{811C447F-1400-F7A5-DBC8-288B15AC9DE3}"/>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grpSp>
        <p:nvGrpSpPr>
          <p:cNvPr id="11" name="群組 10">
            <a:extLst>
              <a:ext uri="{FF2B5EF4-FFF2-40B4-BE49-F238E27FC236}">
                <a16:creationId xmlns:a16="http://schemas.microsoft.com/office/drawing/2014/main" id="{BA9FDE8B-6D2A-5057-79E8-F1CFB21C9FC6}"/>
              </a:ext>
            </a:extLst>
          </p:cNvPr>
          <p:cNvGrpSpPr/>
          <p:nvPr/>
        </p:nvGrpSpPr>
        <p:grpSpPr>
          <a:xfrm flipH="1">
            <a:off x="7431163" y="4533945"/>
            <a:ext cx="414766" cy="653829"/>
            <a:chOff x="2650084" y="1239293"/>
            <a:chExt cx="414766" cy="653829"/>
          </a:xfrm>
        </p:grpSpPr>
        <p:sp>
          <p:nvSpPr>
            <p:cNvPr id="12" name="圓形圖 46">
              <a:extLst>
                <a:ext uri="{FF2B5EF4-FFF2-40B4-BE49-F238E27FC236}">
                  <a16:creationId xmlns:a16="http://schemas.microsoft.com/office/drawing/2014/main" id="{96BE997E-6CBE-666A-5D46-99EDBFE1649D}"/>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13" name="文字方塊 12">
              <a:extLst>
                <a:ext uri="{FF2B5EF4-FFF2-40B4-BE49-F238E27FC236}">
                  <a16:creationId xmlns:a16="http://schemas.microsoft.com/office/drawing/2014/main" id="{7203E65D-396E-53D6-871C-6281F6371377}"/>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sp>
        <p:nvSpPr>
          <p:cNvPr id="17" name="文字方塊 16">
            <a:extLst>
              <a:ext uri="{FF2B5EF4-FFF2-40B4-BE49-F238E27FC236}">
                <a16:creationId xmlns:a16="http://schemas.microsoft.com/office/drawing/2014/main" id="{853A68B0-200B-2903-6C90-41DC92B08224}"/>
              </a:ext>
            </a:extLst>
          </p:cNvPr>
          <p:cNvSpPr txBox="1"/>
          <p:nvPr/>
        </p:nvSpPr>
        <p:spPr>
          <a:xfrm>
            <a:off x="2706984" y="353085"/>
            <a:ext cx="8247709" cy="1938992"/>
          </a:xfrm>
          <a:prstGeom prst="rect">
            <a:avLst/>
          </a:prstGeom>
          <a:noFill/>
        </p:spPr>
        <p:txBody>
          <a:bodyPr wrap="square" rtlCol="0">
            <a:spAutoFit/>
          </a:bodyPr>
          <a:lstStyle/>
          <a:p>
            <a:r>
              <a:rPr lang="en-US" altLang="zh-TW"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Q:</a:t>
            </a:r>
            <a:r>
              <a:rPr lang="zh-TW" altLang="en-US"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找出處方內容中次數為一天兩次且持續時間也為一個月</a:t>
            </a:r>
          </a:p>
          <a:p>
            <a:endParaRPr lang="zh-TW" altLang="en-US"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endParaRPr>
          </a:p>
        </p:txBody>
      </p:sp>
      <p:grpSp>
        <p:nvGrpSpPr>
          <p:cNvPr id="27" name="群組 26">
            <a:extLst>
              <a:ext uri="{FF2B5EF4-FFF2-40B4-BE49-F238E27FC236}">
                <a16:creationId xmlns:a16="http://schemas.microsoft.com/office/drawing/2014/main" id="{798CB4AB-7B18-7315-57B2-DA4216DFDBFE}"/>
              </a:ext>
            </a:extLst>
          </p:cNvPr>
          <p:cNvGrpSpPr/>
          <p:nvPr/>
        </p:nvGrpSpPr>
        <p:grpSpPr>
          <a:xfrm>
            <a:off x="8528365" y="1611519"/>
            <a:ext cx="1687163" cy="914400"/>
            <a:chOff x="1865014" y="2055137"/>
            <a:chExt cx="3807865" cy="1240323"/>
          </a:xfrm>
        </p:grpSpPr>
        <p:sp>
          <p:nvSpPr>
            <p:cNvPr id="28" name="箭號: ＞形 27">
              <a:extLst>
                <a:ext uri="{FF2B5EF4-FFF2-40B4-BE49-F238E27FC236}">
                  <a16:creationId xmlns:a16="http://schemas.microsoft.com/office/drawing/2014/main" id="{5C5F00AE-0BB6-1D4B-093E-0986C5221F3A}"/>
                </a:ext>
              </a:extLst>
            </p:cNvPr>
            <p:cNvSpPr/>
            <p:nvPr/>
          </p:nvSpPr>
          <p:spPr>
            <a:xfrm>
              <a:off x="1865014" y="2055137"/>
              <a:ext cx="3759733"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29" name="文字方塊 28">
              <a:extLst>
                <a:ext uri="{FF2B5EF4-FFF2-40B4-BE49-F238E27FC236}">
                  <a16:creationId xmlns:a16="http://schemas.microsoft.com/office/drawing/2014/main" id="{25C3B07F-B475-4E1E-9FD4-71D25A3EE7F3}"/>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說明</a:t>
              </a:r>
            </a:p>
          </p:txBody>
        </p:sp>
      </p:grpSp>
      <p:grpSp>
        <p:nvGrpSpPr>
          <p:cNvPr id="30" name="群組 29">
            <a:extLst>
              <a:ext uri="{FF2B5EF4-FFF2-40B4-BE49-F238E27FC236}">
                <a16:creationId xmlns:a16="http://schemas.microsoft.com/office/drawing/2014/main" id="{036E8A71-F277-C17C-537F-3CBDA60135E6}"/>
              </a:ext>
            </a:extLst>
          </p:cNvPr>
          <p:cNvGrpSpPr/>
          <p:nvPr/>
        </p:nvGrpSpPr>
        <p:grpSpPr>
          <a:xfrm>
            <a:off x="896294" y="5305333"/>
            <a:ext cx="1687163" cy="914400"/>
            <a:chOff x="1865014" y="2055137"/>
            <a:chExt cx="3807865" cy="1240323"/>
          </a:xfrm>
        </p:grpSpPr>
        <p:sp>
          <p:nvSpPr>
            <p:cNvPr id="31" name="箭號: ＞形 30">
              <a:extLst>
                <a:ext uri="{FF2B5EF4-FFF2-40B4-BE49-F238E27FC236}">
                  <a16:creationId xmlns:a16="http://schemas.microsoft.com/office/drawing/2014/main" id="{D3F65DA1-66B5-5443-0AD4-38C2562685C5}"/>
                </a:ext>
              </a:extLst>
            </p:cNvPr>
            <p:cNvSpPr/>
            <p:nvPr/>
          </p:nvSpPr>
          <p:spPr>
            <a:xfrm>
              <a:off x="1865014" y="2055137"/>
              <a:ext cx="3759733" cy="1240323"/>
            </a:xfrm>
            <a:prstGeom prst="chevron">
              <a:avLst>
                <a:gd name="adj" fmla="val 50610"/>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32" name="文字方塊 31">
              <a:extLst>
                <a:ext uri="{FF2B5EF4-FFF2-40B4-BE49-F238E27FC236}">
                  <a16:creationId xmlns:a16="http://schemas.microsoft.com/office/drawing/2014/main" id="{D38183D3-25BD-CC32-2606-846913922D26}"/>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結果</a:t>
              </a:r>
            </a:p>
          </p:txBody>
        </p:sp>
      </p:grpSp>
      <p:pic>
        <p:nvPicPr>
          <p:cNvPr id="36" name="圖片 35">
            <a:extLst>
              <a:ext uri="{FF2B5EF4-FFF2-40B4-BE49-F238E27FC236}">
                <a16:creationId xmlns:a16="http://schemas.microsoft.com/office/drawing/2014/main" id="{CFF6F4A0-046D-91EB-9C3B-435B90DD2A3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383855" y="1901228"/>
            <a:ext cx="4385649" cy="3616104"/>
          </a:xfrm>
          <a:prstGeom prst="rect">
            <a:avLst/>
          </a:prstGeom>
        </p:spPr>
      </p:pic>
      <p:sp>
        <p:nvSpPr>
          <p:cNvPr id="37" name="文字方塊 36">
            <a:extLst>
              <a:ext uri="{FF2B5EF4-FFF2-40B4-BE49-F238E27FC236}">
                <a16:creationId xmlns:a16="http://schemas.microsoft.com/office/drawing/2014/main" id="{45B3A7D6-A738-B893-404E-19C12ECCCD1F}"/>
              </a:ext>
            </a:extLst>
          </p:cNvPr>
          <p:cNvSpPr txBox="1"/>
          <p:nvPr/>
        </p:nvSpPr>
        <p:spPr>
          <a:xfrm>
            <a:off x="8655114" y="3150604"/>
            <a:ext cx="2254312" cy="1015663"/>
          </a:xfrm>
          <a:prstGeom prst="rect">
            <a:avLst/>
          </a:prstGeom>
          <a:noFill/>
        </p:spPr>
        <p:txBody>
          <a:bodyPr wrap="square" rtlCol="0">
            <a:spAutoFit/>
          </a:bodyPr>
          <a:lstStyle/>
          <a:p>
            <a:r>
              <a:rPr lang="zh-TW" altLang="en-US" sz="2000" b="1" dirty="0"/>
              <a:t>挑選頻率為一天兩次且用藥日數為一個月即可。</a:t>
            </a:r>
          </a:p>
        </p:txBody>
      </p:sp>
      <p:grpSp>
        <p:nvGrpSpPr>
          <p:cNvPr id="2" name="群組 1">
            <a:extLst>
              <a:ext uri="{FF2B5EF4-FFF2-40B4-BE49-F238E27FC236}">
                <a16:creationId xmlns:a16="http://schemas.microsoft.com/office/drawing/2014/main" id="{CFF9952C-B099-6E52-1498-44A520B8784A}"/>
              </a:ext>
            </a:extLst>
          </p:cNvPr>
          <p:cNvGrpSpPr/>
          <p:nvPr/>
        </p:nvGrpSpPr>
        <p:grpSpPr>
          <a:xfrm>
            <a:off x="2516863" y="1602465"/>
            <a:ext cx="1687163" cy="914400"/>
            <a:chOff x="1865014" y="2055137"/>
            <a:chExt cx="3807865" cy="1240323"/>
          </a:xfrm>
        </p:grpSpPr>
        <p:sp>
          <p:nvSpPr>
            <p:cNvPr id="14" name="箭號: ＞形 13">
              <a:extLst>
                <a:ext uri="{FF2B5EF4-FFF2-40B4-BE49-F238E27FC236}">
                  <a16:creationId xmlns:a16="http://schemas.microsoft.com/office/drawing/2014/main" id="{A8DC84C9-64D7-6E7F-B9D6-683AC7BDDB49}"/>
                </a:ext>
              </a:extLst>
            </p:cNvPr>
            <p:cNvSpPr/>
            <p:nvPr/>
          </p:nvSpPr>
          <p:spPr>
            <a:xfrm>
              <a:off x="1865014" y="2055137"/>
              <a:ext cx="3759733"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15" name="文字方塊 14">
              <a:extLst>
                <a:ext uri="{FF2B5EF4-FFF2-40B4-BE49-F238E27FC236}">
                  <a16:creationId xmlns:a16="http://schemas.microsoft.com/office/drawing/2014/main" id="{07C399E5-C9F9-C6F3-0F48-F217A23CB33A}"/>
                </a:ext>
              </a:extLst>
            </p:cNvPr>
            <p:cNvSpPr txBox="1"/>
            <p:nvPr/>
          </p:nvSpPr>
          <p:spPr>
            <a:xfrm>
              <a:off x="2821039" y="2298325"/>
              <a:ext cx="2851840" cy="584775"/>
            </a:xfrm>
            <a:prstGeom prst="rect">
              <a:avLst/>
            </a:prstGeom>
            <a:noFill/>
          </p:spPr>
          <p:txBody>
            <a:bodyPr wrap="square" rtlCol="0">
              <a:spAutoFit/>
            </a:bodyPr>
            <a:lstStyle/>
            <a:p>
              <a:r>
                <a:rPr lang="zh-TW" altLang="en-US" sz="3200" b="1" dirty="0">
                  <a:solidFill>
                    <a:schemeClr val="accent5">
                      <a:lumMod val="50000"/>
                    </a:schemeClr>
                  </a:solidFill>
                </a:rPr>
                <a:t>查詢</a:t>
              </a:r>
            </a:p>
          </p:txBody>
        </p:sp>
      </p:grpSp>
      <p:pic>
        <p:nvPicPr>
          <p:cNvPr id="18" name="圖片 17">
            <a:extLst>
              <a:ext uri="{FF2B5EF4-FFF2-40B4-BE49-F238E27FC236}">
                <a16:creationId xmlns:a16="http://schemas.microsoft.com/office/drawing/2014/main" id="{F7EDE812-0040-6090-CCC5-AE52EEC17CB8}"/>
              </a:ext>
            </a:extLst>
          </p:cNvPr>
          <p:cNvPicPr>
            <a:picLocks noChangeAspect="1"/>
          </p:cNvPicPr>
          <p:nvPr/>
        </p:nvPicPr>
        <p:blipFill>
          <a:blip r:embed="rId4"/>
          <a:stretch>
            <a:fillRect/>
          </a:stretch>
        </p:blipFill>
        <p:spPr>
          <a:xfrm>
            <a:off x="1103975" y="3006427"/>
            <a:ext cx="7040431" cy="796029"/>
          </a:xfrm>
          <a:prstGeom prst="rect">
            <a:avLst/>
          </a:prstGeom>
        </p:spPr>
      </p:pic>
      <p:pic>
        <p:nvPicPr>
          <p:cNvPr id="20" name="圖片 19">
            <a:extLst>
              <a:ext uri="{FF2B5EF4-FFF2-40B4-BE49-F238E27FC236}">
                <a16:creationId xmlns:a16="http://schemas.microsoft.com/office/drawing/2014/main" id="{86639C77-E499-426F-1357-76DDB99E85F2}"/>
              </a:ext>
            </a:extLst>
          </p:cNvPr>
          <p:cNvPicPr>
            <a:picLocks noChangeAspect="1"/>
          </p:cNvPicPr>
          <p:nvPr/>
        </p:nvPicPr>
        <p:blipFill>
          <a:blip r:embed="rId5"/>
          <a:stretch>
            <a:fillRect/>
          </a:stretch>
        </p:blipFill>
        <p:spPr>
          <a:xfrm>
            <a:off x="4215889" y="5357456"/>
            <a:ext cx="1566991" cy="717419"/>
          </a:xfrm>
          <a:prstGeom prst="rect">
            <a:avLst/>
          </a:prstGeom>
        </p:spPr>
      </p:pic>
    </p:spTree>
    <p:extLst>
      <p:ext uri="{BB962C8B-B14F-4D97-AF65-F5344CB8AC3E}">
        <p14:creationId xmlns:p14="http://schemas.microsoft.com/office/powerpoint/2010/main" val="2043416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淚滴形 2">
            <a:extLst>
              <a:ext uri="{FF2B5EF4-FFF2-40B4-BE49-F238E27FC236}">
                <a16:creationId xmlns:a16="http://schemas.microsoft.com/office/drawing/2014/main" id="{68565BAA-4BEB-D41A-D944-AD2D73F21572}"/>
              </a:ext>
            </a:extLst>
          </p:cNvPr>
          <p:cNvSpPr/>
          <p:nvPr/>
        </p:nvSpPr>
        <p:spPr>
          <a:xfrm rot="8244308">
            <a:off x="907993" y="359360"/>
            <a:ext cx="1437482" cy="1437482"/>
          </a:xfrm>
          <a:prstGeom prst="teardrop">
            <a:avLst>
              <a:gd name="adj" fmla="val 91164"/>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5" name="文字方塊 4">
            <a:extLst>
              <a:ext uri="{FF2B5EF4-FFF2-40B4-BE49-F238E27FC236}">
                <a16:creationId xmlns:a16="http://schemas.microsoft.com/office/drawing/2014/main" id="{49303065-669C-CD28-022A-690E4A1F8D35}"/>
              </a:ext>
            </a:extLst>
          </p:cNvPr>
          <p:cNvSpPr txBox="1"/>
          <p:nvPr/>
        </p:nvSpPr>
        <p:spPr>
          <a:xfrm>
            <a:off x="914405" y="778598"/>
            <a:ext cx="1557195" cy="584775"/>
          </a:xfrm>
          <a:prstGeom prst="rect">
            <a:avLst/>
          </a:prstGeom>
          <a:noFill/>
        </p:spPr>
        <p:txBody>
          <a:bodyPr wrap="square" rtlCol="0">
            <a:spAutoFit/>
          </a:bodyPr>
          <a:lstStyle/>
          <a:p>
            <a:r>
              <a:rPr lang="zh-TW" altLang="en-US" sz="3200" b="1" dirty="0">
                <a:solidFill>
                  <a:schemeClr val="bg1"/>
                </a:solidFill>
                <a:effectLst>
                  <a:outerShdw blurRad="38100" dist="38100" dir="2700000" algn="tl">
                    <a:srgbClr val="000000">
                      <a:alpha val="43137"/>
                    </a:srgbClr>
                  </a:outerShdw>
                </a:effectLst>
                <a:latin typeface="+mn-ea"/>
              </a:rPr>
              <a:t>語法</a:t>
            </a:r>
            <a:r>
              <a:rPr lang="en-US" altLang="zh-TW" sz="3200" b="1" dirty="0">
                <a:solidFill>
                  <a:schemeClr val="bg1"/>
                </a:solidFill>
                <a:effectLst>
                  <a:outerShdw blurRad="38100" dist="38100" dir="2700000" algn="tl">
                    <a:srgbClr val="000000">
                      <a:alpha val="43137"/>
                    </a:srgbClr>
                  </a:outerShdw>
                </a:effectLst>
                <a:latin typeface="+mn-ea"/>
              </a:rPr>
              <a:t>12</a:t>
            </a:r>
            <a:endParaRPr lang="zh-TW" altLang="en-US" sz="3200" b="1" dirty="0">
              <a:solidFill>
                <a:schemeClr val="bg1"/>
              </a:solidFill>
              <a:effectLst>
                <a:outerShdw blurRad="38100" dist="38100" dir="2700000" algn="tl">
                  <a:srgbClr val="000000">
                    <a:alpha val="43137"/>
                  </a:srgbClr>
                </a:outerShdw>
              </a:effectLst>
              <a:latin typeface="+mn-ea"/>
            </a:endParaRPr>
          </a:p>
        </p:txBody>
      </p:sp>
      <p:cxnSp>
        <p:nvCxnSpPr>
          <p:cNvPr id="6" name="直線接點 5">
            <a:extLst>
              <a:ext uri="{FF2B5EF4-FFF2-40B4-BE49-F238E27FC236}">
                <a16:creationId xmlns:a16="http://schemas.microsoft.com/office/drawing/2014/main" id="{3F921073-D528-3F07-DACF-AF6AA6C0446C}"/>
              </a:ext>
            </a:extLst>
          </p:cNvPr>
          <p:cNvCxnSpPr>
            <a:cxnSpLocks/>
          </p:cNvCxnSpPr>
          <p:nvPr/>
        </p:nvCxnSpPr>
        <p:spPr>
          <a:xfrm>
            <a:off x="651391" y="2130243"/>
            <a:ext cx="10774082"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直線接點 6">
            <a:extLst>
              <a:ext uri="{FF2B5EF4-FFF2-40B4-BE49-F238E27FC236}">
                <a16:creationId xmlns:a16="http://schemas.microsoft.com/office/drawing/2014/main" id="{FA83E026-3EF6-7678-85EB-050C1015C4C0}"/>
              </a:ext>
            </a:extLst>
          </p:cNvPr>
          <p:cNvCxnSpPr>
            <a:cxnSpLocks/>
          </p:cNvCxnSpPr>
          <p:nvPr/>
        </p:nvCxnSpPr>
        <p:spPr>
          <a:xfrm>
            <a:off x="606582" y="5010997"/>
            <a:ext cx="10882266"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8" name="群組 7">
            <a:extLst>
              <a:ext uri="{FF2B5EF4-FFF2-40B4-BE49-F238E27FC236}">
                <a16:creationId xmlns:a16="http://schemas.microsoft.com/office/drawing/2014/main" id="{A6FD7BD0-FC01-FEA7-3DC4-B69CB280DA35}"/>
              </a:ext>
            </a:extLst>
          </p:cNvPr>
          <p:cNvGrpSpPr/>
          <p:nvPr/>
        </p:nvGrpSpPr>
        <p:grpSpPr>
          <a:xfrm>
            <a:off x="2214754" y="1615752"/>
            <a:ext cx="414766" cy="653829"/>
            <a:chOff x="2650084" y="1239293"/>
            <a:chExt cx="414766" cy="653829"/>
          </a:xfrm>
        </p:grpSpPr>
        <p:sp>
          <p:nvSpPr>
            <p:cNvPr id="9" name="圓形圖 36">
              <a:extLst>
                <a:ext uri="{FF2B5EF4-FFF2-40B4-BE49-F238E27FC236}">
                  <a16:creationId xmlns:a16="http://schemas.microsoft.com/office/drawing/2014/main" id="{173AF290-E78C-CFBB-4750-F88D931759A9}"/>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文字方塊 9">
              <a:extLst>
                <a:ext uri="{FF2B5EF4-FFF2-40B4-BE49-F238E27FC236}">
                  <a16:creationId xmlns:a16="http://schemas.microsoft.com/office/drawing/2014/main" id="{811C447F-1400-F7A5-DBC8-288B15AC9DE3}"/>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grpSp>
        <p:nvGrpSpPr>
          <p:cNvPr id="11" name="群組 10">
            <a:extLst>
              <a:ext uri="{FF2B5EF4-FFF2-40B4-BE49-F238E27FC236}">
                <a16:creationId xmlns:a16="http://schemas.microsoft.com/office/drawing/2014/main" id="{BA9FDE8B-6D2A-5057-79E8-F1CFB21C9FC6}"/>
              </a:ext>
            </a:extLst>
          </p:cNvPr>
          <p:cNvGrpSpPr/>
          <p:nvPr/>
        </p:nvGrpSpPr>
        <p:grpSpPr>
          <a:xfrm flipH="1">
            <a:off x="7431163" y="4533945"/>
            <a:ext cx="414766" cy="653829"/>
            <a:chOff x="2650084" y="1239293"/>
            <a:chExt cx="414766" cy="653829"/>
          </a:xfrm>
        </p:grpSpPr>
        <p:sp>
          <p:nvSpPr>
            <p:cNvPr id="12" name="圓形圖 46">
              <a:extLst>
                <a:ext uri="{FF2B5EF4-FFF2-40B4-BE49-F238E27FC236}">
                  <a16:creationId xmlns:a16="http://schemas.microsoft.com/office/drawing/2014/main" id="{96BE997E-6CBE-666A-5D46-99EDBFE1649D}"/>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13" name="文字方塊 12">
              <a:extLst>
                <a:ext uri="{FF2B5EF4-FFF2-40B4-BE49-F238E27FC236}">
                  <a16:creationId xmlns:a16="http://schemas.microsoft.com/office/drawing/2014/main" id="{7203E65D-396E-53D6-871C-6281F6371377}"/>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sp>
        <p:nvSpPr>
          <p:cNvPr id="17" name="文字方塊 16">
            <a:extLst>
              <a:ext uri="{FF2B5EF4-FFF2-40B4-BE49-F238E27FC236}">
                <a16:creationId xmlns:a16="http://schemas.microsoft.com/office/drawing/2014/main" id="{853A68B0-200B-2903-6C90-41DC92B08224}"/>
              </a:ext>
            </a:extLst>
          </p:cNvPr>
          <p:cNvSpPr txBox="1"/>
          <p:nvPr/>
        </p:nvSpPr>
        <p:spPr>
          <a:xfrm>
            <a:off x="2534968" y="679009"/>
            <a:ext cx="8247709" cy="707886"/>
          </a:xfrm>
          <a:prstGeom prst="rect">
            <a:avLst/>
          </a:prstGeom>
          <a:noFill/>
        </p:spPr>
        <p:txBody>
          <a:bodyPr wrap="square" rtlCol="0">
            <a:spAutoFit/>
          </a:bodyPr>
          <a:lstStyle/>
          <a:p>
            <a:r>
              <a:rPr lang="en-US" altLang="zh-TW"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Q:</a:t>
            </a:r>
            <a:r>
              <a:rPr lang="zh-TW" altLang="en-US"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彙整所有醫師的上班日期</a:t>
            </a:r>
          </a:p>
        </p:txBody>
      </p:sp>
      <p:grpSp>
        <p:nvGrpSpPr>
          <p:cNvPr id="27" name="群組 26">
            <a:extLst>
              <a:ext uri="{FF2B5EF4-FFF2-40B4-BE49-F238E27FC236}">
                <a16:creationId xmlns:a16="http://schemas.microsoft.com/office/drawing/2014/main" id="{798CB4AB-7B18-7315-57B2-DA4216DFDBFE}"/>
              </a:ext>
            </a:extLst>
          </p:cNvPr>
          <p:cNvGrpSpPr/>
          <p:nvPr/>
        </p:nvGrpSpPr>
        <p:grpSpPr>
          <a:xfrm>
            <a:off x="8528365" y="1611519"/>
            <a:ext cx="1687163" cy="914400"/>
            <a:chOff x="1865014" y="2055137"/>
            <a:chExt cx="3807865" cy="1240323"/>
          </a:xfrm>
        </p:grpSpPr>
        <p:sp>
          <p:nvSpPr>
            <p:cNvPr id="28" name="箭號: ＞形 27">
              <a:extLst>
                <a:ext uri="{FF2B5EF4-FFF2-40B4-BE49-F238E27FC236}">
                  <a16:creationId xmlns:a16="http://schemas.microsoft.com/office/drawing/2014/main" id="{5C5F00AE-0BB6-1D4B-093E-0986C5221F3A}"/>
                </a:ext>
              </a:extLst>
            </p:cNvPr>
            <p:cNvSpPr/>
            <p:nvPr/>
          </p:nvSpPr>
          <p:spPr>
            <a:xfrm>
              <a:off x="1865014" y="2055137"/>
              <a:ext cx="3759733"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29" name="文字方塊 28">
              <a:extLst>
                <a:ext uri="{FF2B5EF4-FFF2-40B4-BE49-F238E27FC236}">
                  <a16:creationId xmlns:a16="http://schemas.microsoft.com/office/drawing/2014/main" id="{25C3B07F-B475-4E1E-9FD4-71D25A3EE7F3}"/>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說明</a:t>
              </a:r>
            </a:p>
          </p:txBody>
        </p:sp>
      </p:grpSp>
      <p:grpSp>
        <p:nvGrpSpPr>
          <p:cNvPr id="30" name="群組 29">
            <a:extLst>
              <a:ext uri="{FF2B5EF4-FFF2-40B4-BE49-F238E27FC236}">
                <a16:creationId xmlns:a16="http://schemas.microsoft.com/office/drawing/2014/main" id="{036E8A71-F277-C17C-537F-3CBDA60135E6}"/>
              </a:ext>
            </a:extLst>
          </p:cNvPr>
          <p:cNvGrpSpPr/>
          <p:nvPr/>
        </p:nvGrpSpPr>
        <p:grpSpPr>
          <a:xfrm>
            <a:off x="896294" y="5305333"/>
            <a:ext cx="1687163" cy="914400"/>
            <a:chOff x="1865014" y="2055137"/>
            <a:chExt cx="3807865" cy="1240323"/>
          </a:xfrm>
        </p:grpSpPr>
        <p:sp>
          <p:nvSpPr>
            <p:cNvPr id="31" name="箭號: ＞形 30">
              <a:extLst>
                <a:ext uri="{FF2B5EF4-FFF2-40B4-BE49-F238E27FC236}">
                  <a16:creationId xmlns:a16="http://schemas.microsoft.com/office/drawing/2014/main" id="{D3F65DA1-66B5-5443-0AD4-38C2562685C5}"/>
                </a:ext>
              </a:extLst>
            </p:cNvPr>
            <p:cNvSpPr/>
            <p:nvPr/>
          </p:nvSpPr>
          <p:spPr>
            <a:xfrm>
              <a:off x="1865014" y="2055137"/>
              <a:ext cx="3759733" cy="1240323"/>
            </a:xfrm>
            <a:prstGeom prst="chevron">
              <a:avLst>
                <a:gd name="adj" fmla="val 50610"/>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32" name="文字方塊 31">
              <a:extLst>
                <a:ext uri="{FF2B5EF4-FFF2-40B4-BE49-F238E27FC236}">
                  <a16:creationId xmlns:a16="http://schemas.microsoft.com/office/drawing/2014/main" id="{D38183D3-25BD-CC32-2606-846913922D26}"/>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結果</a:t>
              </a:r>
            </a:p>
          </p:txBody>
        </p:sp>
      </p:grpSp>
      <p:pic>
        <p:nvPicPr>
          <p:cNvPr id="36" name="圖片 35">
            <a:extLst>
              <a:ext uri="{FF2B5EF4-FFF2-40B4-BE49-F238E27FC236}">
                <a16:creationId xmlns:a16="http://schemas.microsoft.com/office/drawing/2014/main" id="{CFF6F4A0-046D-91EB-9C3B-435B90DD2A3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383855" y="1901228"/>
            <a:ext cx="4385649" cy="3616104"/>
          </a:xfrm>
          <a:prstGeom prst="rect">
            <a:avLst/>
          </a:prstGeom>
        </p:spPr>
      </p:pic>
      <p:sp>
        <p:nvSpPr>
          <p:cNvPr id="37" name="文字方塊 36">
            <a:extLst>
              <a:ext uri="{FF2B5EF4-FFF2-40B4-BE49-F238E27FC236}">
                <a16:creationId xmlns:a16="http://schemas.microsoft.com/office/drawing/2014/main" id="{45B3A7D6-A738-B893-404E-19C12ECCCD1F}"/>
              </a:ext>
            </a:extLst>
          </p:cNvPr>
          <p:cNvSpPr txBox="1"/>
          <p:nvPr/>
        </p:nvSpPr>
        <p:spPr>
          <a:xfrm>
            <a:off x="8745647" y="2851840"/>
            <a:ext cx="2190939" cy="1938992"/>
          </a:xfrm>
          <a:prstGeom prst="rect">
            <a:avLst/>
          </a:prstGeom>
          <a:noFill/>
        </p:spPr>
        <p:txBody>
          <a:bodyPr wrap="square" rtlCol="0">
            <a:spAutoFit/>
          </a:bodyPr>
          <a:lstStyle/>
          <a:p>
            <a:r>
              <a:rPr lang="zh-TW" altLang="en-US" sz="2000" b="1" dirty="0">
                <a:latin typeface="+mj-ea"/>
                <a:ea typeface="+mj-ea"/>
              </a:rPr>
              <a:t>幫</a:t>
            </a:r>
            <a:r>
              <a:rPr lang="zh-TW" altLang="en-US" sz="2000" b="1" dirty="0">
                <a:solidFill>
                  <a:srgbClr val="C00000"/>
                </a:solidFill>
                <a:latin typeface="+mj-ea"/>
                <a:ea typeface="+mj-ea"/>
              </a:rPr>
              <a:t>看診日期</a:t>
            </a:r>
            <a:r>
              <a:rPr lang="zh-TW" altLang="en-US" sz="2000" b="1" dirty="0">
                <a:latin typeface="+mj-ea"/>
                <a:ea typeface="+mj-ea"/>
              </a:rPr>
              <a:t>設框架，且找出醫師的上班日期最後用</a:t>
            </a:r>
            <a:r>
              <a:rPr lang="en-US" altLang="zh-TW" sz="2000" b="1" dirty="0">
                <a:solidFill>
                  <a:schemeClr val="accent4">
                    <a:lumMod val="75000"/>
                  </a:schemeClr>
                </a:solidFill>
                <a:latin typeface="+mj-ea"/>
                <a:ea typeface="+mj-ea"/>
              </a:rPr>
              <a:t>group_concat</a:t>
            </a:r>
            <a:r>
              <a:rPr lang="zh-TW" altLang="en-US" sz="2000" b="1" dirty="0">
                <a:latin typeface="+mj-ea"/>
                <a:ea typeface="+mj-ea"/>
              </a:rPr>
              <a:t>這個函數做串接並用逗號做區隔。</a:t>
            </a:r>
            <a:endParaRPr lang="zh-TW" altLang="en-US" sz="2000" b="1" dirty="0">
              <a:solidFill>
                <a:schemeClr val="accent5">
                  <a:lumMod val="50000"/>
                </a:schemeClr>
              </a:solidFill>
              <a:latin typeface="+mj-ea"/>
              <a:ea typeface="+mj-ea"/>
            </a:endParaRPr>
          </a:p>
        </p:txBody>
      </p:sp>
      <p:grpSp>
        <p:nvGrpSpPr>
          <p:cNvPr id="2" name="群組 1">
            <a:extLst>
              <a:ext uri="{FF2B5EF4-FFF2-40B4-BE49-F238E27FC236}">
                <a16:creationId xmlns:a16="http://schemas.microsoft.com/office/drawing/2014/main" id="{CFF9952C-B099-6E52-1498-44A520B8784A}"/>
              </a:ext>
            </a:extLst>
          </p:cNvPr>
          <p:cNvGrpSpPr/>
          <p:nvPr/>
        </p:nvGrpSpPr>
        <p:grpSpPr>
          <a:xfrm>
            <a:off x="2598344" y="1439503"/>
            <a:ext cx="1687163" cy="914400"/>
            <a:chOff x="1865014" y="2055137"/>
            <a:chExt cx="3807865" cy="1240323"/>
          </a:xfrm>
        </p:grpSpPr>
        <p:sp>
          <p:nvSpPr>
            <p:cNvPr id="14" name="箭號: ＞形 13">
              <a:extLst>
                <a:ext uri="{FF2B5EF4-FFF2-40B4-BE49-F238E27FC236}">
                  <a16:creationId xmlns:a16="http://schemas.microsoft.com/office/drawing/2014/main" id="{A8DC84C9-64D7-6E7F-B9D6-683AC7BDDB49}"/>
                </a:ext>
              </a:extLst>
            </p:cNvPr>
            <p:cNvSpPr/>
            <p:nvPr/>
          </p:nvSpPr>
          <p:spPr>
            <a:xfrm>
              <a:off x="1865014" y="2055137"/>
              <a:ext cx="3759733"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15" name="文字方塊 14">
              <a:extLst>
                <a:ext uri="{FF2B5EF4-FFF2-40B4-BE49-F238E27FC236}">
                  <a16:creationId xmlns:a16="http://schemas.microsoft.com/office/drawing/2014/main" id="{07C399E5-C9F9-C6F3-0F48-F217A23CB33A}"/>
                </a:ext>
              </a:extLst>
            </p:cNvPr>
            <p:cNvSpPr txBox="1"/>
            <p:nvPr/>
          </p:nvSpPr>
          <p:spPr>
            <a:xfrm>
              <a:off x="2821039" y="2298325"/>
              <a:ext cx="2851840" cy="584775"/>
            </a:xfrm>
            <a:prstGeom prst="rect">
              <a:avLst/>
            </a:prstGeom>
            <a:noFill/>
          </p:spPr>
          <p:txBody>
            <a:bodyPr wrap="square" rtlCol="0">
              <a:spAutoFit/>
            </a:bodyPr>
            <a:lstStyle/>
            <a:p>
              <a:r>
                <a:rPr lang="zh-TW" altLang="en-US" sz="3200" b="1" dirty="0">
                  <a:solidFill>
                    <a:schemeClr val="accent5">
                      <a:lumMod val="50000"/>
                    </a:schemeClr>
                  </a:solidFill>
                </a:rPr>
                <a:t>查詢</a:t>
              </a:r>
            </a:p>
          </p:txBody>
        </p:sp>
      </p:grpSp>
      <p:pic>
        <p:nvPicPr>
          <p:cNvPr id="16" name="圖片 15">
            <a:extLst>
              <a:ext uri="{FF2B5EF4-FFF2-40B4-BE49-F238E27FC236}">
                <a16:creationId xmlns:a16="http://schemas.microsoft.com/office/drawing/2014/main" id="{E406CC3F-476F-DD87-9017-4B09BC0C06D6}"/>
              </a:ext>
            </a:extLst>
          </p:cNvPr>
          <p:cNvPicPr>
            <a:picLocks noChangeAspect="1"/>
          </p:cNvPicPr>
          <p:nvPr/>
        </p:nvPicPr>
        <p:blipFill>
          <a:blip r:embed="rId4"/>
          <a:stretch>
            <a:fillRect/>
          </a:stretch>
        </p:blipFill>
        <p:spPr>
          <a:xfrm>
            <a:off x="2119588" y="2414824"/>
            <a:ext cx="4516602" cy="2546475"/>
          </a:xfrm>
          <a:prstGeom prst="rect">
            <a:avLst/>
          </a:prstGeom>
        </p:spPr>
      </p:pic>
      <p:pic>
        <p:nvPicPr>
          <p:cNvPr id="19" name="圖片 18">
            <a:extLst>
              <a:ext uri="{FF2B5EF4-FFF2-40B4-BE49-F238E27FC236}">
                <a16:creationId xmlns:a16="http://schemas.microsoft.com/office/drawing/2014/main" id="{AEF35E7F-ECD2-5B02-3EB9-58F8494C06E5}"/>
              </a:ext>
            </a:extLst>
          </p:cNvPr>
          <p:cNvPicPr>
            <a:picLocks noChangeAspect="1"/>
          </p:cNvPicPr>
          <p:nvPr/>
        </p:nvPicPr>
        <p:blipFill>
          <a:blip r:embed="rId5"/>
          <a:stretch>
            <a:fillRect/>
          </a:stretch>
        </p:blipFill>
        <p:spPr>
          <a:xfrm>
            <a:off x="3571616" y="5069941"/>
            <a:ext cx="2865398" cy="1421393"/>
          </a:xfrm>
          <a:prstGeom prst="rect">
            <a:avLst/>
          </a:prstGeom>
        </p:spPr>
      </p:pic>
    </p:spTree>
    <p:extLst>
      <p:ext uri="{BB962C8B-B14F-4D97-AF65-F5344CB8AC3E}">
        <p14:creationId xmlns:p14="http://schemas.microsoft.com/office/powerpoint/2010/main" val="1459163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淚滴形 2">
            <a:extLst>
              <a:ext uri="{FF2B5EF4-FFF2-40B4-BE49-F238E27FC236}">
                <a16:creationId xmlns:a16="http://schemas.microsoft.com/office/drawing/2014/main" id="{68565BAA-4BEB-D41A-D944-AD2D73F21572}"/>
              </a:ext>
            </a:extLst>
          </p:cNvPr>
          <p:cNvSpPr/>
          <p:nvPr/>
        </p:nvSpPr>
        <p:spPr>
          <a:xfrm rot="8244308">
            <a:off x="907993" y="359360"/>
            <a:ext cx="1437482" cy="1437482"/>
          </a:xfrm>
          <a:prstGeom prst="teardrop">
            <a:avLst>
              <a:gd name="adj" fmla="val 91164"/>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5" name="文字方塊 4">
            <a:extLst>
              <a:ext uri="{FF2B5EF4-FFF2-40B4-BE49-F238E27FC236}">
                <a16:creationId xmlns:a16="http://schemas.microsoft.com/office/drawing/2014/main" id="{49303065-669C-CD28-022A-690E4A1F8D35}"/>
              </a:ext>
            </a:extLst>
          </p:cNvPr>
          <p:cNvSpPr txBox="1"/>
          <p:nvPr/>
        </p:nvSpPr>
        <p:spPr>
          <a:xfrm>
            <a:off x="914405" y="778598"/>
            <a:ext cx="1557195" cy="584775"/>
          </a:xfrm>
          <a:prstGeom prst="rect">
            <a:avLst/>
          </a:prstGeom>
          <a:noFill/>
        </p:spPr>
        <p:txBody>
          <a:bodyPr wrap="square" rtlCol="0">
            <a:spAutoFit/>
          </a:bodyPr>
          <a:lstStyle/>
          <a:p>
            <a:r>
              <a:rPr lang="zh-TW" altLang="en-US" sz="3200" b="1" dirty="0">
                <a:solidFill>
                  <a:schemeClr val="bg1"/>
                </a:solidFill>
                <a:effectLst>
                  <a:outerShdw blurRad="38100" dist="38100" dir="2700000" algn="tl">
                    <a:srgbClr val="000000">
                      <a:alpha val="43137"/>
                    </a:srgbClr>
                  </a:outerShdw>
                </a:effectLst>
                <a:latin typeface="+mn-ea"/>
              </a:rPr>
              <a:t>語法</a:t>
            </a:r>
            <a:r>
              <a:rPr lang="en-US" altLang="zh-TW" sz="3200" b="1" dirty="0">
                <a:solidFill>
                  <a:schemeClr val="bg1"/>
                </a:solidFill>
                <a:effectLst>
                  <a:outerShdw blurRad="38100" dist="38100" dir="2700000" algn="tl">
                    <a:srgbClr val="000000">
                      <a:alpha val="43137"/>
                    </a:srgbClr>
                  </a:outerShdw>
                </a:effectLst>
                <a:latin typeface="+mn-ea"/>
              </a:rPr>
              <a:t>13</a:t>
            </a:r>
            <a:endParaRPr lang="zh-TW" altLang="en-US" sz="3200" b="1" dirty="0">
              <a:solidFill>
                <a:schemeClr val="bg1"/>
              </a:solidFill>
              <a:effectLst>
                <a:outerShdw blurRad="38100" dist="38100" dir="2700000" algn="tl">
                  <a:srgbClr val="000000">
                    <a:alpha val="43137"/>
                  </a:srgbClr>
                </a:outerShdw>
              </a:effectLst>
              <a:latin typeface="+mn-ea"/>
            </a:endParaRPr>
          </a:p>
        </p:txBody>
      </p:sp>
      <p:cxnSp>
        <p:nvCxnSpPr>
          <p:cNvPr id="6" name="直線接點 5">
            <a:extLst>
              <a:ext uri="{FF2B5EF4-FFF2-40B4-BE49-F238E27FC236}">
                <a16:creationId xmlns:a16="http://schemas.microsoft.com/office/drawing/2014/main" id="{3F921073-D528-3F07-DACF-AF6AA6C0446C}"/>
              </a:ext>
            </a:extLst>
          </p:cNvPr>
          <p:cNvCxnSpPr>
            <a:cxnSpLocks/>
          </p:cNvCxnSpPr>
          <p:nvPr/>
        </p:nvCxnSpPr>
        <p:spPr>
          <a:xfrm>
            <a:off x="651391" y="2130243"/>
            <a:ext cx="10774082"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8" name="群組 7">
            <a:extLst>
              <a:ext uri="{FF2B5EF4-FFF2-40B4-BE49-F238E27FC236}">
                <a16:creationId xmlns:a16="http://schemas.microsoft.com/office/drawing/2014/main" id="{A6FD7BD0-FC01-FEA7-3DC4-B69CB280DA35}"/>
              </a:ext>
            </a:extLst>
          </p:cNvPr>
          <p:cNvGrpSpPr/>
          <p:nvPr/>
        </p:nvGrpSpPr>
        <p:grpSpPr>
          <a:xfrm>
            <a:off x="2214754" y="1615752"/>
            <a:ext cx="414766" cy="653829"/>
            <a:chOff x="2650084" y="1239293"/>
            <a:chExt cx="414766" cy="653829"/>
          </a:xfrm>
        </p:grpSpPr>
        <p:sp>
          <p:nvSpPr>
            <p:cNvPr id="9" name="圓形圖 36">
              <a:extLst>
                <a:ext uri="{FF2B5EF4-FFF2-40B4-BE49-F238E27FC236}">
                  <a16:creationId xmlns:a16="http://schemas.microsoft.com/office/drawing/2014/main" id="{173AF290-E78C-CFBB-4750-F88D931759A9}"/>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文字方塊 9">
              <a:extLst>
                <a:ext uri="{FF2B5EF4-FFF2-40B4-BE49-F238E27FC236}">
                  <a16:creationId xmlns:a16="http://schemas.microsoft.com/office/drawing/2014/main" id="{811C447F-1400-F7A5-DBC8-288B15AC9DE3}"/>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sp>
        <p:nvSpPr>
          <p:cNvPr id="17" name="文字方塊 16">
            <a:extLst>
              <a:ext uri="{FF2B5EF4-FFF2-40B4-BE49-F238E27FC236}">
                <a16:creationId xmlns:a16="http://schemas.microsoft.com/office/drawing/2014/main" id="{853A68B0-200B-2903-6C90-41DC92B08224}"/>
              </a:ext>
            </a:extLst>
          </p:cNvPr>
          <p:cNvSpPr txBox="1"/>
          <p:nvPr/>
        </p:nvSpPr>
        <p:spPr>
          <a:xfrm>
            <a:off x="2553075" y="307817"/>
            <a:ext cx="9053468" cy="1323439"/>
          </a:xfrm>
          <a:prstGeom prst="rect">
            <a:avLst/>
          </a:prstGeom>
          <a:noFill/>
        </p:spPr>
        <p:txBody>
          <a:bodyPr wrap="square" rtlCol="0">
            <a:spAutoFit/>
          </a:bodyPr>
          <a:lstStyle/>
          <a:p>
            <a:r>
              <a:rPr lang="en-US" altLang="zh-TW"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Q:</a:t>
            </a:r>
            <a:r>
              <a:rPr lang="zh-TW" altLang="en-US"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找出最多病人的科別並列出醫師的醫師編號跟姓名及科別</a:t>
            </a:r>
          </a:p>
        </p:txBody>
      </p:sp>
      <p:grpSp>
        <p:nvGrpSpPr>
          <p:cNvPr id="2" name="群組 1">
            <a:extLst>
              <a:ext uri="{FF2B5EF4-FFF2-40B4-BE49-F238E27FC236}">
                <a16:creationId xmlns:a16="http://schemas.microsoft.com/office/drawing/2014/main" id="{CFF9952C-B099-6E52-1498-44A520B8784A}"/>
              </a:ext>
            </a:extLst>
          </p:cNvPr>
          <p:cNvGrpSpPr/>
          <p:nvPr/>
        </p:nvGrpSpPr>
        <p:grpSpPr>
          <a:xfrm>
            <a:off x="2516863" y="1602465"/>
            <a:ext cx="1687163" cy="914400"/>
            <a:chOff x="1865014" y="2055137"/>
            <a:chExt cx="3807865" cy="1240323"/>
          </a:xfrm>
        </p:grpSpPr>
        <p:sp>
          <p:nvSpPr>
            <p:cNvPr id="14" name="箭號: ＞形 13">
              <a:extLst>
                <a:ext uri="{FF2B5EF4-FFF2-40B4-BE49-F238E27FC236}">
                  <a16:creationId xmlns:a16="http://schemas.microsoft.com/office/drawing/2014/main" id="{A8DC84C9-64D7-6E7F-B9D6-683AC7BDDB49}"/>
                </a:ext>
              </a:extLst>
            </p:cNvPr>
            <p:cNvSpPr/>
            <p:nvPr/>
          </p:nvSpPr>
          <p:spPr>
            <a:xfrm>
              <a:off x="1865014" y="2055137"/>
              <a:ext cx="3759733"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15" name="文字方塊 14">
              <a:extLst>
                <a:ext uri="{FF2B5EF4-FFF2-40B4-BE49-F238E27FC236}">
                  <a16:creationId xmlns:a16="http://schemas.microsoft.com/office/drawing/2014/main" id="{07C399E5-C9F9-C6F3-0F48-F217A23CB33A}"/>
                </a:ext>
              </a:extLst>
            </p:cNvPr>
            <p:cNvSpPr txBox="1"/>
            <p:nvPr/>
          </p:nvSpPr>
          <p:spPr>
            <a:xfrm>
              <a:off x="2821039" y="2298325"/>
              <a:ext cx="2851840" cy="584775"/>
            </a:xfrm>
            <a:prstGeom prst="rect">
              <a:avLst/>
            </a:prstGeom>
            <a:noFill/>
          </p:spPr>
          <p:txBody>
            <a:bodyPr wrap="square" rtlCol="0">
              <a:spAutoFit/>
            </a:bodyPr>
            <a:lstStyle/>
            <a:p>
              <a:r>
                <a:rPr lang="zh-TW" altLang="en-US" sz="3200" b="1" dirty="0">
                  <a:solidFill>
                    <a:schemeClr val="accent5">
                      <a:lumMod val="50000"/>
                    </a:schemeClr>
                  </a:solidFill>
                </a:rPr>
                <a:t>查詢</a:t>
              </a:r>
            </a:p>
          </p:txBody>
        </p:sp>
      </p:grpSp>
      <p:pic>
        <p:nvPicPr>
          <p:cNvPr id="7" name="圖片 6">
            <a:extLst>
              <a:ext uri="{FF2B5EF4-FFF2-40B4-BE49-F238E27FC236}">
                <a16:creationId xmlns:a16="http://schemas.microsoft.com/office/drawing/2014/main" id="{DBB486BA-BC92-2968-5813-6F4FF381F523}"/>
              </a:ext>
            </a:extLst>
          </p:cNvPr>
          <p:cNvPicPr>
            <a:picLocks noChangeAspect="1"/>
          </p:cNvPicPr>
          <p:nvPr/>
        </p:nvPicPr>
        <p:blipFill>
          <a:blip r:embed="rId2"/>
          <a:stretch>
            <a:fillRect/>
          </a:stretch>
        </p:blipFill>
        <p:spPr>
          <a:xfrm>
            <a:off x="4146757" y="2210955"/>
            <a:ext cx="5404649" cy="4251780"/>
          </a:xfrm>
          <a:prstGeom prst="rect">
            <a:avLst/>
          </a:prstGeom>
        </p:spPr>
      </p:pic>
    </p:spTree>
    <p:extLst>
      <p:ext uri="{BB962C8B-B14F-4D97-AF65-F5344CB8AC3E}">
        <p14:creationId xmlns:p14="http://schemas.microsoft.com/office/powerpoint/2010/main" val="1837400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BBDD7435-313C-B723-87B3-DEAD53E3ED32}"/>
              </a:ext>
            </a:extLst>
          </p:cNvPr>
          <p:cNvGrpSpPr/>
          <p:nvPr/>
        </p:nvGrpSpPr>
        <p:grpSpPr>
          <a:xfrm>
            <a:off x="1430448" y="1430448"/>
            <a:ext cx="3567066" cy="1240323"/>
            <a:chOff x="1865014" y="2055137"/>
            <a:chExt cx="3759733" cy="1240323"/>
          </a:xfrm>
        </p:grpSpPr>
        <p:sp>
          <p:nvSpPr>
            <p:cNvPr id="2" name="箭號: ＞形 1">
              <a:extLst>
                <a:ext uri="{FF2B5EF4-FFF2-40B4-BE49-F238E27FC236}">
                  <a16:creationId xmlns:a16="http://schemas.microsoft.com/office/drawing/2014/main" id="{59A47D1C-9479-E42E-5949-C7E23B961490}"/>
                </a:ext>
              </a:extLst>
            </p:cNvPr>
            <p:cNvSpPr/>
            <p:nvPr/>
          </p:nvSpPr>
          <p:spPr>
            <a:xfrm>
              <a:off x="1865014" y="2055137"/>
              <a:ext cx="3759733" cy="1240323"/>
            </a:xfrm>
            <a:prstGeom prst="chevron">
              <a:avLst>
                <a:gd name="adj" fmla="val 50610"/>
              </a:avLst>
            </a:pr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4" name="文字方塊 3">
              <a:extLst>
                <a:ext uri="{FF2B5EF4-FFF2-40B4-BE49-F238E27FC236}">
                  <a16:creationId xmlns:a16="http://schemas.microsoft.com/office/drawing/2014/main" id="{E24A3D8C-3B96-E4BD-9B7D-256D71FE9ADE}"/>
                </a:ext>
              </a:extLst>
            </p:cNvPr>
            <p:cNvSpPr txBox="1"/>
            <p:nvPr/>
          </p:nvSpPr>
          <p:spPr>
            <a:xfrm>
              <a:off x="2534970" y="2372008"/>
              <a:ext cx="2851841" cy="584775"/>
            </a:xfrm>
            <a:prstGeom prst="rect">
              <a:avLst/>
            </a:prstGeom>
            <a:noFill/>
          </p:spPr>
          <p:txBody>
            <a:bodyPr wrap="square" rtlCol="0">
              <a:spAutoFit/>
            </a:bodyPr>
            <a:lstStyle/>
            <a:p>
              <a:r>
                <a:rPr lang="zh-TW" altLang="en-US" sz="3200" b="1" dirty="0">
                  <a:solidFill>
                    <a:schemeClr val="accent5">
                      <a:lumMod val="50000"/>
                    </a:schemeClr>
                  </a:solidFill>
                </a:rPr>
                <a:t>專案製作動機</a:t>
              </a:r>
            </a:p>
          </p:txBody>
        </p:sp>
      </p:grpSp>
      <p:grpSp>
        <p:nvGrpSpPr>
          <p:cNvPr id="6" name="群組 5">
            <a:extLst>
              <a:ext uri="{FF2B5EF4-FFF2-40B4-BE49-F238E27FC236}">
                <a16:creationId xmlns:a16="http://schemas.microsoft.com/office/drawing/2014/main" id="{2422C1CC-6E8E-591B-13CD-5F7DC14BD703}"/>
              </a:ext>
            </a:extLst>
          </p:cNvPr>
          <p:cNvGrpSpPr/>
          <p:nvPr/>
        </p:nvGrpSpPr>
        <p:grpSpPr>
          <a:xfrm>
            <a:off x="6507934" y="1401778"/>
            <a:ext cx="3730624" cy="1240323"/>
            <a:chOff x="1865014" y="2055137"/>
            <a:chExt cx="3932125" cy="1240323"/>
          </a:xfrm>
        </p:grpSpPr>
        <p:sp>
          <p:nvSpPr>
            <p:cNvPr id="7" name="箭號: ＞形 6">
              <a:extLst>
                <a:ext uri="{FF2B5EF4-FFF2-40B4-BE49-F238E27FC236}">
                  <a16:creationId xmlns:a16="http://schemas.microsoft.com/office/drawing/2014/main" id="{0DE49F4B-0179-C5B0-695E-7BEA7F2DB62B}"/>
                </a:ext>
              </a:extLst>
            </p:cNvPr>
            <p:cNvSpPr/>
            <p:nvPr/>
          </p:nvSpPr>
          <p:spPr>
            <a:xfrm>
              <a:off x="1865014" y="2055137"/>
              <a:ext cx="3759733" cy="1240323"/>
            </a:xfrm>
            <a:prstGeom prst="chevron">
              <a:avLst>
                <a:gd name="adj" fmla="val 50610"/>
              </a:avLst>
            </a:pr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8" name="文字方塊 7">
              <a:extLst>
                <a:ext uri="{FF2B5EF4-FFF2-40B4-BE49-F238E27FC236}">
                  <a16:creationId xmlns:a16="http://schemas.microsoft.com/office/drawing/2014/main" id="{A8E5A681-31C5-D1F2-C769-847883D8CBE6}"/>
                </a:ext>
              </a:extLst>
            </p:cNvPr>
            <p:cNvSpPr txBox="1"/>
            <p:nvPr/>
          </p:nvSpPr>
          <p:spPr>
            <a:xfrm>
              <a:off x="2945298" y="2181889"/>
              <a:ext cx="2851841" cy="923330"/>
            </a:xfrm>
            <a:prstGeom prst="rect">
              <a:avLst/>
            </a:prstGeom>
            <a:noFill/>
          </p:spPr>
          <p:txBody>
            <a:bodyPr wrap="square" rtlCol="0">
              <a:spAutoFit/>
            </a:bodyPr>
            <a:lstStyle/>
            <a:p>
              <a:r>
                <a:rPr lang="zh-TW" altLang="en-US" sz="5400" b="1" dirty="0">
                  <a:solidFill>
                    <a:schemeClr val="accent5">
                      <a:lumMod val="50000"/>
                    </a:schemeClr>
                  </a:solidFill>
                </a:rPr>
                <a:t>用途</a:t>
              </a:r>
            </a:p>
          </p:txBody>
        </p:sp>
      </p:grpSp>
      <p:sp>
        <p:nvSpPr>
          <p:cNvPr id="9" name="文字方塊 8">
            <a:extLst>
              <a:ext uri="{FF2B5EF4-FFF2-40B4-BE49-F238E27FC236}">
                <a16:creationId xmlns:a16="http://schemas.microsoft.com/office/drawing/2014/main" id="{5C7BFFA3-5D2C-CCD2-06FC-4496050FB8A7}"/>
              </a:ext>
            </a:extLst>
          </p:cNvPr>
          <p:cNvSpPr txBox="1"/>
          <p:nvPr/>
        </p:nvSpPr>
        <p:spPr>
          <a:xfrm>
            <a:off x="4146486" y="334977"/>
            <a:ext cx="3621388" cy="923330"/>
          </a:xfrm>
          <a:prstGeom prst="rect">
            <a:avLst/>
          </a:prstGeom>
          <a:noFill/>
        </p:spPr>
        <p:txBody>
          <a:bodyPr wrap="square" rtlCol="0">
            <a:spAutoFit/>
          </a:bodyPr>
          <a:lstStyle/>
          <a:p>
            <a:r>
              <a:rPr lang="zh-TW" altLang="en-US" sz="54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rPr>
              <a:t>主題介紹</a:t>
            </a:r>
          </a:p>
        </p:txBody>
      </p:sp>
      <p:sp>
        <p:nvSpPr>
          <p:cNvPr id="11" name="矩形 10">
            <a:extLst>
              <a:ext uri="{FF2B5EF4-FFF2-40B4-BE49-F238E27FC236}">
                <a16:creationId xmlns:a16="http://schemas.microsoft.com/office/drawing/2014/main" id="{F5221D25-C7C6-9613-E73E-F391BC1268ED}"/>
              </a:ext>
            </a:extLst>
          </p:cNvPr>
          <p:cNvSpPr/>
          <p:nvPr/>
        </p:nvSpPr>
        <p:spPr>
          <a:xfrm>
            <a:off x="6527548" y="1249377"/>
            <a:ext cx="3838670" cy="3684761"/>
          </a:xfrm>
          <a:prstGeom prst="rect">
            <a:avLst/>
          </a:prstGeom>
          <a:solidFill>
            <a:srgbClr val="FFFFFF">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13" name="文字方塊 12">
            <a:extLst>
              <a:ext uri="{FF2B5EF4-FFF2-40B4-BE49-F238E27FC236}">
                <a16:creationId xmlns:a16="http://schemas.microsoft.com/office/drawing/2014/main" id="{6921E81B-BE70-F99A-A022-19447D188612}"/>
              </a:ext>
            </a:extLst>
          </p:cNvPr>
          <p:cNvSpPr txBox="1"/>
          <p:nvPr/>
        </p:nvSpPr>
        <p:spPr>
          <a:xfrm>
            <a:off x="1928388" y="3159459"/>
            <a:ext cx="7641124" cy="2240485"/>
          </a:xfrm>
          <a:prstGeom prst="rect">
            <a:avLst/>
          </a:prstGeom>
          <a:noFill/>
        </p:spPr>
        <p:txBody>
          <a:bodyPr wrap="square">
            <a:spAutoFit/>
          </a:bodyPr>
          <a:lstStyle/>
          <a:p>
            <a:pPr>
              <a:lnSpc>
                <a:spcPct val="150000"/>
              </a:lnSpc>
            </a:pPr>
            <a:r>
              <a:rPr lang="zh-TW" altLang="en-US" sz="2400" b="1" dirty="0">
                <a:solidFill>
                  <a:schemeClr val="accent1">
                    <a:lumMod val="50000"/>
                  </a:schemeClr>
                </a:solidFill>
                <a:latin typeface="+mj-ea"/>
                <a:ea typeface="+mj-ea"/>
                <a:cs typeface="Heebo"/>
              </a:rPr>
              <a:t>因每個人從小到大都有掛號、看醫生的經歷，且我父親告訴我，我小時候體弱多病常常跑醫院，導致醫院的病例單就厚厚一層，這也促使我對做診所的管理系統專案起了興趣，就開始去蒐集資料並製作。</a:t>
            </a:r>
            <a:endParaRPr lang="en-US" altLang="zh-TW" sz="2400" b="1" dirty="0">
              <a:solidFill>
                <a:schemeClr val="accent1">
                  <a:lumMod val="50000"/>
                </a:schemeClr>
              </a:solidFill>
              <a:latin typeface="+mj-ea"/>
              <a:ea typeface="+mj-ea"/>
              <a:cs typeface="Heebo"/>
            </a:endParaRPr>
          </a:p>
        </p:txBody>
      </p:sp>
    </p:spTree>
    <p:extLst>
      <p:ext uri="{BB962C8B-B14F-4D97-AF65-F5344CB8AC3E}">
        <p14:creationId xmlns:p14="http://schemas.microsoft.com/office/powerpoint/2010/main" val="25857887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5200E998-74D9-A6F3-28BB-3A80854AF7C1}"/>
              </a:ext>
            </a:extLst>
          </p:cNvPr>
          <p:cNvCxnSpPr>
            <a:cxnSpLocks/>
          </p:cNvCxnSpPr>
          <p:nvPr/>
        </p:nvCxnSpPr>
        <p:spPr>
          <a:xfrm>
            <a:off x="651850" y="982205"/>
            <a:ext cx="10882266"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6" name="群組 5">
            <a:extLst>
              <a:ext uri="{FF2B5EF4-FFF2-40B4-BE49-F238E27FC236}">
                <a16:creationId xmlns:a16="http://schemas.microsoft.com/office/drawing/2014/main" id="{4C8AF43D-7ADA-EF80-8833-B0D33472B9E6}"/>
              </a:ext>
            </a:extLst>
          </p:cNvPr>
          <p:cNvGrpSpPr/>
          <p:nvPr/>
        </p:nvGrpSpPr>
        <p:grpSpPr>
          <a:xfrm>
            <a:off x="7610732" y="1074593"/>
            <a:ext cx="1687163" cy="914400"/>
            <a:chOff x="1865014" y="2055138"/>
            <a:chExt cx="3807865" cy="1240323"/>
          </a:xfrm>
        </p:grpSpPr>
        <p:sp>
          <p:nvSpPr>
            <p:cNvPr id="7" name="箭號: ＞形 6">
              <a:extLst>
                <a:ext uri="{FF2B5EF4-FFF2-40B4-BE49-F238E27FC236}">
                  <a16:creationId xmlns:a16="http://schemas.microsoft.com/office/drawing/2014/main" id="{74E8A174-0CED-3301-2F87-91AE035C2197}"/>
                </a:ext>
              </a:extLst>
            </p:cNvPr>
            <p:cNvSpPr/>
            <p:nvPr/>
          </p:nvSpPr>
          <p:spPr>
            <a:xfrm>
              <a:off x="1865014" y="2055138"/>
              <a:ext cx="3759732"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8" name="文字方塊 7">
              <a:extLst>
                <a:ext uri="{FF2B5EF4-FFF2-40B4-BE49-F238E27FC236}">
                  <a16:creationId xmlns:a16="http://schemas.microsoft.com/office/drawing/2014/main" id="{3ED40522-256D-39E9-29F1-25E5E2103599}"/>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說明</a:t>
              </a:r>
            </a:p>
          </p:txBody>
        </p:sp>
      </p:grpSp>
      <p:grpSp>
        <p:nvGrpSpPr>
          <p:cNvPr id="9" name="群組 8">
            <a:extLst>
              <a:ext uri="{FF2B5EF4-FFF2-40B4-BE49-F238E27FC236}">
                <a16:creationId xmlns:a16="http://schemas.microsoft.com/office/drawing/2014/main" id="{4D288C51-CBCC-0306-F330-AF70B934901B}"/>
              </a:ext>
            </a:extLst>
          </p:cNvPr>
          <p:cNvGrpSpPr/>
          <p:nvPr/>
        </p:nvGrpSpPr>
        <p:grpSpPr>
          <a:xfrm>
            <a:off x="2317688" y="1140738"/>
            <a:ext cx="1687163" cy="914400"/>
            <a:chOff x="1865014" y="2055137"/>
            <a:chExt cx="3807865" cy="1240323"/>
          </a:xfrm>
        </p:grpSpPr>
        <p:sp>
          <p:nvSpPr>
            <p:cNvPr id="10" name="箭號: ＞形 9">
              <a:extLst>
                <a:ext uri="{FF2B5EF4-FFF2-40B4-BE49-F238E27FC236}">
                  <a16:creationId xmlns:a16="http://schemas.microsoft.com/office/drawing/2014/main" id="{8C0BCA0D-1156-DD40-F6DD-11012105BF08}"/>
                </a:ext>
              </a:extLst>
            </p:cNvPr>
            <p:cNvSpPr/>
            <p:nvPr/>
          </p:nvSpPr>
          <p:spPr>
            <a:xfrm>
              <a:off x="1865014" y="2055137"/>
              <a:ext cx="3759733" cy="1240323"/>
            </a:xfrm>
            <a:prstGeom prst="chevron">
              <a:avLst>
                <a:gd name="adj" fmla="val 50610"/>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11" name="文字方塊 10">
              <a:extLst>
                <a:ext uri="{FF2B5EF4-FFF2-40B4-BE49-F238E27FC236}">
                  <a16:creationId xmlns:a16="http://schemas.microsoft.com/office/drawing/2014/main" id="{18FC2738-A9D4-A934-F043-5E43A7096870}"/>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結果</a:t>
              </a:r>
            </a:p>
          </p:txBody>
        </p:sp>
      </p:grpSp>
      <p:pic>
        <p:nvPicPr>
          <p:cNvPr id="12" name="圖片 11">
            <a:extLst>
              <a:ext uri="{FF2B5EF4-FFF2-40B4-BE49-F238E27FC236}">
                <a16:creationId xmlns:a16="http://schemas.microsoft.com/office/drawing/2014/main" id="{D71EB069-76AE-7A03-C4B2-542E2543675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967227" y="1323283"/>
            <a:ext cx="6322444" cy="5213052"/>
          </a:xfrm>
          <a:prstGeom prst="rect">
            <a:avLst/>
          </a:prstGeom>
        </p:spPr>
      </p:pic>
      <p:grpSp>
        <p:nvGrpSpPr>
          <p:cNvPr id="2" name="群組 1">
            <a:extLst>
              <a:ext uri="{FF2B5EF4-FFF2-40B4-BE49-F238E27FC236}">
                <a16:creationId xmlns:a16="http://schemas.microsoft.com/office/drawing/2014/main" id="{6FCBEF8D-ADFD-716B-FDA1-C9358308FD12}"/>
              </a:ext>
            </a:extLst>
          </p:cNvPr>
          <p:cNvGrpSpPr/>
          <p:nvPr/>
        </p:nvGrpSpPr>
        <p:grpSpPr>
          <a:xfrm flipH="1">
            <a:off x="7085930" y="503121"/>
            <a:ext cx="414766" cy="653829"/>
            <a:chOff x="2650084" y="1239293"/>
            <a:chExt cx="414766" cy="653829"/>
          </a:xfrm>
        </p:grpSpPr>
        <p:sp>
          <p:nvSpPr>
            <p:cNvPr id="3" name="圓形圖 46">
              <a:extLst>
                <a:ext uri="{FF2B5EF4-FFF2-40B4-BE49-F238E27FC236}">
                  <a16:creationId xmlns:a16="http://schemas.microsoft.com/office/drawing/2014/main" id="{F6CAC98C-5C96-F579-4CCA-5A371AFFC3A4}"/>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4" name="文字方塊 3">
              <a:extLst>
                <a:ext uri="{FF2B5EF4-FFF2-40B4-BE49-F238E27FC236}">
                  <a16:creationId xmlns:a16="http://schemas.microsoft.com/office/drawing/2014/main" id="{F9D963E2-2073-ACE7-D792-6F1F23682A7A}"/>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pic>
        <p:nvPicPr>
          <p:cNvPr id="17" name="圖片 16">
            <a:extLst>
              <a:ext uri="{FF2B5EF4-FFF2-40B4-BE49-F238E27FC236}">
                <a16:creationId xmlns:a16="http://schemas.microsoft.com/office/drawing/2014/main" id="{03B6B0FC-89D9-6E43-3EB5-E07C6ADED385}"/>
              </a:ext>
            </a:extLst>
          </p:cNvPr>
          <p:cNvPicPr>
            <a:picLocks noChangeAspect="1"/>
          </p:cNvPicPr>
          <p:nvPr/>
        </p:nvPicPr>
        <p:blipFill>
          <a:blip r:embed="rId4"/>
          <a:stretch>
            <a:fillRect/>
          </a:stretch>
        </p:blipFill>
        <p:spPr>
          <a:xfrm>
            <a:off x="1353920" y="2899204"/>
            <a:ext cx="4583475" cy="640701"/>
          </a:xfrm>
          <a:prstGeom prst="rect">
            <a:avLst/>
          </a:prstGeom>
        </p:spPr>
      </p:pic>
      <p:sp>
        <p:nvSpPr>
          <p:cNvPr id="19" name="文字方塊 18">
            <a:extLst>
              <a:ext uri="{FF2B5EF4-FFF2-40B4-BE49-F238E27FC236}">
                <a16:creationId xmlns:a16="http://schemas.microsoft.com/office/drawing/2014/main" id="{51C2F8D5-7696-872C-6870-97A68022D639}"/>
              </a:ext>
            </a:extLst>
          </p:cNvPr>
          <p:cNvSpPr txBox="1"/>
          <p:nvPr/>
        </p:nvSpPr>
        <p:spPr>
          <a:xfrm>
            <a:off x="6880633" y="2697930"/>
            <a:ext cx="3286409" cy="2677656"/>
          </a:xfrm>
          <a:prstGeom prst="rect">
            <a:avLst/>
          </a:prstGeom>
          <a:noFill/>
        </p:spPr>
        <p:txBody>
          <a:bodyPr wrap="square" rtlCol="0">
            <a:spAutoFit/>
          </a:bodyPr>
          <a:lstStyle/>
          <a:p>
            <a:r>
              <a:rPr lang="zh-TW" altLang="en-US" sz="2400" b="1" dirty="0"/>
              <a:t>首先建立個叫</a:t>
            </a:r>
            <a:r>
              <a:rPr lang="en-US" altLang="zh-TW" sz="2400" b="1" dirty="0">
                <a:solidFill>
                  <a:srgbClr val="C00000"/>
                </a:solidFill>
              </a:rPr>
              <a:t>members</a:t>
            </a:r>
            <a:r>
              <a:rPr lang="zh-TW" altLang="en-US" sz="2400" b="1" dirty="0"/>
              <a:t>的小資料表裡面</a:t>
            </a:r>
            <a:r>
              <a:rPr lang="zh-TW" altLang="en-US" sz="2400" b="1" dirty="0">
                <a:solidFill>
                  <a:schemeClr val="accent4">
                    <a:lumMod val="75000"/>
                  </a:schemeClr>
                </a:solidFill>
              </a:rPr>
              <a:t>加總看診編號</a:t>
            </a:r>
            <a:r>
              <a:rPr lang="zh-TW" altLang="en-US" sz="2400" b="1" dirty="0"/>
              <a:t>並取名</a:t>
            </a:r>
            <a:r>
              <a:rPr lang="en-US" altLang="zh-TW" sz="2400" b="1" dirty="0">
                <a:solidFill>
                  <a:schemeClr val="accent2"/>
                </a:solidFill>
              </a:rPr>
              <a:t>Quality</a:t>
            </a:r>
            <a:r>
              <a:rPr lang="zh-TW" altLang="en-US" sz="2400" b="1" dirty="0"/>
              <a:t>，接著依</a:t>
            </a:r>
            <a:r>
              <a:rPr lang="en-US" altLang="zh-TW" sz="2400" b="1" dirty="0">
                <a:solidFill>
                  <a:srgbClr val="C00000"/>
                </a:solidFill>
              </a:rPr>
              <a:t>members</a:t>
            </a:r>
            <a:r>
              <a:rPr lang="zh-TW" altLang="en-US" sz="2400" b="1" dirty="0"/>
              <a:t>的科別去加總</a:t>
            </a:r>
            <a:r>
              <a:rPr lang="en-US" altLang="zh-TW" sz="2400" b="1" dirty="0">
                <a:solidFill>
                  <a:schemeClr val="accent2"/>
                </a:solidFill>
              </a:rPr>
              <a:t>Quality</a:t>
            </a:r>
            <a:r>
              <a:rPr lang="zh-TW" altLang="en-US" sz="2400" b="1" dirty="0"/>
              <a:t>的值並從中去找</a:t>
            </a:r>
            <a:r>
              <a:rPr lang="zh-TW" altLang="en-US" sz="2400" b="1" dirty="0">
                <a:solidFill>
                  <a:schemeClr val="accent1"/>
                </a:solidFill>
              </a:rPr>
              <a:t>最大值</a:t>
            </a:r>
            <a:r>
              <a:rPr lang="zh-TW" altLang="en-US" sz="2400" b="1" dirty="0"/>
              <a:t>，最終就找到了李佳潔醫師。</a:t>
            </a:r>
          </a:p>
        </p:txBody>
      </p:sp>
    </p:spTree>
    <p:extLst>
      <p:ext uri="{BB962C8B-B14F-4D97-AF65-F5344CB8AC3E}">
        <p14:creationId xmlns:p14="http://schemas.microsoft.com/office/powerpoint/2010/main" val="2689659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淚滴形 2">
            <a:extLst>
              <a:ext uri="{FF2B5EF4-FFF2-40B4-BE49-F238E27FC236}">
                <a16:creationId xmlns:a16="http://schemas.microsoft.com/office/drawing/2014/main" id="{68565BAA-4BEB-D41A-D944-AD2D73F21572}"/>
              </a:ext>
            </a:extLst>
          </p:cNvPr>
          <p:cNvSpPr/>
          <p:nvPr/>
        </p:nvSpPr>
        <p:spPr>
          <a:xfrm rot="8244308">
            <a:off x="907993" y="359360"/>
            <a:ext cx="1437482" cy="1437482"/>
          </a:xfrm>
          <a:prstGeom prst="teardrop">
            <a:avLst>
              <a:gd name="adj" fmla="val 91164"/>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5" name="文字方塊 4">
            <a:extLst>
              <a:ext uri="{FF2B5EF4-FFF2-40B4-BE49-F238E27FC236}">
                <a16:creationId xmlns:a16="http://schemas.microsoft.com/office/drawing/2014/main" id="{49303065-669C-CD28-022A-690E4A1F8D35}"/>
              </a:ext>
            </a:extLst>
          </p:cNvPr>
          <p:cNvSpPr txBox="1"/>
          <p:nvPr/>
        </p:nvSpPr>
        <p:spPr>
          <a:xfrm>
            <a:off x="914405" y="778598"/>
            <a:ext cx="1557195" cy="584775"/>
          </a:xfrm>
          <a:prstGeom prst="rect">
            <a:avLst/>
          </a:prstGeom>
          <a:noFill/>
        </p:spPr>
        <p:txBody>
          <a:bodyPr wrap="square" rtlCol="0">
            <a:spAutoFit/>
          </a:bodyPr>
          <a:lstStyle/>
          <a:p>
            <a:r>
              <a:rPr lang="zh-TW" altLang="en-US" sz="3200" b="1" dirty="0">
                <a:solidFill>
                  <a:schemeClr val="bg1"/>
                </a:solidFill>
                <a:effectLst>
                  <a:outerShdw blurRad="38100" dist="38100" dir="2700000" algn="tl">
                    <a:srgbClr val="000000">
                      <a:alpha val="43137"/>
                    </a:srgbClr>
                  </a:outerShdw>
                </a:effectLst>
                <a:latin typeface="+mn-ea"/>
              </a:rPr>
              <a:t>語法</a:t>
            </a:r>
            <a:r>
              <a:rPr lang="en-US" altLang="zh-TW" sz="3200" b="1" dirty="0">
                <a:solidFill>
                  <a:schemeClr val="bg1"/>
                </a:solidFill>
                <a:effectLst>
                  <a:outerShdw blurRad="38100" dist="38100" dir="2700000" algn="tl">
                    <a:srgbClr val="000000">
                      <a:alpha val="43137"/>
                    </a:srgbClr>
                  </a:outerShdw>
                </a:effectLst>
                <a:latin typeface="+mn-ea"/>
              </a:rPr>
              <a:t>14</a:t>
            </a:r>
            <a:endParaRPr lang="zh-TW" altLang="en-US" sz="3200" b="1" dirty="0">
              <a:solidFill>
                <a:schemeClr val="bg1"/>
              </a:solidFill>
              <a:effectLst>
                <a:outerShdw blurRad="38100" dist="38100" dir="2700000" algn="tl">
                  <a:srgbClr val="000000">
                    <a:alpha val="43137"/>
                  </a:srgbClr>
                </a:outerShdw>
              </a:effectLst>
              <a:latin typeface="+mn-ea"/>
            </a:endParaRPr>
          </a:p>
        </p:txBody>
      </p:sp>
      <p:cxnSp>
        <p:nvCxnSpPr>
          <p:cNvPr id="6" name="直線接點 5">
            <a:extLst>
              <a:ext uri="{FF2B5EF4-FFF2-40B4-BE49-F238E27FC236}">
                <a16:creationId xmlns:a16="http://schemas.microsoft.com/office/drawing/2014/main" id="{3F921073-D528-3F07-DACF-AF6AA6C0446C}"/>
              </a:ext>
            </a:extLst>
          </p:cNvPr>
          <p:cNvCxnSpPr>
            <a:cxnSpLocks/>
          </p:cNvCxnSpPr>
          <p:nvPr/>
        </p:nvCxnSpPr>
        <p:spPr>
          <a:xfrm>
            <a:off x="651391" y="2130243"/>
            <a:ext cx="10774082"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8" name="群組 7">
            <a:extLst>
              <a:ext uri="{FF2B5EF4-FFF2-40B4-BE49-F238E27FC236}">
                <a16:creationId xmlns:a16="http://schemas.microsoft.com/office/drawing/2014/main" id="{A6FD7BD0-FC01-FEA7-3DC4-B69CB280DA35}"/>
              </a:ext>
            </a:extLst>
          </p:cNvPr>
          <p:cNvGrpSpPr/>
          <p:nvPr/>
        </p:nvGrpSpPr>
        <p:grpSpPr>
          <a:xfrm>
            <a:off x="2214754" y="1615752"/>
            <a:ext cx="414766" cy="653829"/>
            <a:chOff x="2650084" y="1239293"/>
            <a:chExt cx="414766" cy="653829"/>
          </a:xfrm>
        </p:grpSpPr>
        <p:sp>
          <p:nvSpPr>
            <p:cNvPr id="9" name="圓形圖 36">
              <a:extLst>
                <a:ext uri="{FF2B5EF4-FFF2-40B4-BE49-F238E27FC236}">
                  <a16:creationId xmlns:a16="http://schemas.microsoft.com/office/drawing/2014/main" id="{173AF290-E78C-CFBB-4750-F88D931759A9}"/>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文字方塊 9">
              <a:extLst>
                <a:ext uri="{FF2B5EF4-FFF2-40B4-BE49-F238E27FC236}">
                  <a16:creationId xmlns:a16="http://schemas.microsoft.com/office/drawing/2014/main" id="{811C447F-1400-F7A5-DBC8-288B15AC9DE3}"/>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sp>
        <p:nvSpPr>
          <p:cNvPr id="17" name="文字方塊 16">
            <a:extLst>
              <a:ext uri="{FF2B5EF4-FFF2-40B4-BE49-F238E27FC236}">
                <a16:creationId xmlns:a16="http://schemas.microsoft.com/office/drawing/2014/main" id="{853A68B0-200B-2903-6C90-41DC92B08224}"/>
              </a:ext>
            </a:extLst>
          </p:cNvPr>
          <p:cNvSpPr txBox="1"/>
          <p:nvPr/>
        </p:nvSpPr>
        <p:spPr>
          <a:xfrm>
            <a:off x="2616450" y="606582"/>
            <a:ext cx="9053468" cy="830997"/>
          </a:xfrm>
          <a:prstGeom prst="rect">
            <a:avLst/>
          </a:prstGeom>
          <a:noFill/>
        </p:spPr>
        <p:txBody>
          <a:bodyPr wrap="square" rtlCol="0">
            <a:spAutoFit/>
          </a:bodyPr>
          <a:lstStyle/>
          <a:p>
            <a:r>
              <a:rPr lang="en-US" altLang="zh-TW" sz="48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Q:</a:t>
            </a:r>
            <a:r>
              <a:rPr lang="zh-TW" altLang="en-US" sz="48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依照劑量單位排序</a:t>
            </a:r>
          </a:p>
        </p:txBody>
      </p:sp>
      <p:grpSp>
        <p:nvGrpSpPr>
          <p:cNvPr id="2" name="群組 1">
            <a:extLst>
              <a:ext uri="{FF2B5EF4-FFF2-40B4-BE49-F238E27FC236}">
                <a16:creationId xmlns:a16="http://schemas.microsoft.com/office/drawing/2014/main" id="{CFF9952C-B099-6E52-1498-44A520B8784A}"/>
              </a:ext>
            </a:extLst>
          </p:cNvPr>
          <p:cNvGrpSpPr/>
          <p:nvPr/>
        </p:nvGrpSpPr>
        <p:grpSpPr>
          <a:xfrm>
            <a:off x="2516863" y="1602465"/>
            <a:ext cx="1687163" cy="914400"/>
            <a:chOff x="1865014" y="2055137"/>
            <a:chExt cx="3807865" cy="1240323"/>
          </a:xfrm>
        </p:grpSpPr>
        <p:sp>
          <p:nvSpPr>
            <p:cNvPr id="14" name="箭號: ＞形 13">
              <a:extLst>
                <a:ext uri="{FF2B5EF4-FFF2-40B4-BE49-F238E27FC236}">
                  <a16:creationId xmlns:a16="http://schemas.microsoft.com/office/drawing/2014/main" id="{A8DC84C9-64D7-6E7F-B9D6-683AC7BDDB49}"/>
                </a:ext>
              </a:extLst>
            </p:cNvPr>
            <p:cNvSpPr/>
            <p:nvPr/>
          </p:nvSpPr>
          <p:spPr>
            <a:xfrm>
              <a:off x="1865014" y="2055137"/>
              <a:ext cx="3759733"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15" name="文字方塊 14">
              <a:extLst>
                <a:ext uri="{FF2B5EF4-FFF2-40B4-BE49-F238E27FC236}">
                  <a16:creationId xmlns:a16="http://schemas.microsoft.com/office/drawing/2014/main" id="{07C399E5-C9F9-C6F3-0F48-F217A23CB33A}"/>
                </a:ext>
              </a:extLst>
            </p:cNvPr>
            <p:cNvSpPr txBox="1"/>
            <p:nvPr/>
          </p:nvSpPr>
          <p:spPr>
            <a:xfrm>
              <a:off x="2821039" y="2298325"/>
              <a:ext cx="2851840" cy="584775"/>
            </a:xfrm>
            <a:prstGeom prst="rect">
              <a:avLst/>
            </a:prstGeom>
            <a:noFill/>
          </p:spPr>
          <p:txBody>
            <a:bodyPr wrap="square" rtlCol="0">
              <a:spAutoFit/>
            </a:bodyPr>
            <a:lstStyle/>
            <a:p>
              <a:r>
                <a:rPr lang="zh-TW" altLang="en-US" sz="3200" b="1" dirty="0">
                  <a:solidFill>
                    <a:schemeClr val="accent5">
                      <a:lumMod val="50000"/>
                    </a:schemeClr>
                  </a:solidFill>
                </a:rPr>
                <a:t>查詢</a:t>
              </a:r>
            </a:p>
          </p:txBody>
        </p:sp>
      </p:grpSp>
      <p:pic>
        <p:nvPicPr>
          <p:cNvPr id="11" name="圖片 10">
            <a:extLst>
              <a:ext uri="{FF2B5EF4-FFF2-40B4-BE49-F238E27FC236}">
                <a16:creationId xmlns:a16="http://schemas.microsoft.com/office/drawing/2014/main" id="{7D5E9899-5047-023A-30BD-AD06106B3FC2}"/>
              </a:ext>
            </a:extLst>
          </p:cNvPr>
          <p:cNvPicPr>
            <a:picLocks noChangeAspect="1"/>
          </p:cNvPicPr>
          <p:nvPr/>
        </p:nvPicPr>
        <p:blipFill>
          <a:blip r:embed="rId2"/>
          <a:stretch>
            <a:fillRect/>
          </a:stretch>
        </p:blipFill>
        <p:spPr>
          <a:xfrm>
            <a:off x="4101075" y="2391080"/>
            <a:ext cx="3784493" cy="3910133"/>
          </a:xfrm>
          <a:prstGeom prst="rect">
            <a:avLst/>
          </a:prstGeom>
        </p:spPr>
      </p:pic>
    </p:spTree>
    <p:extLst>
      <p:ext uri="{BB962C8B-B14F-4D97-AF65-F5344CB8AC3E}">
        <p14:creationId xmlns:p14="http://schemas.microsoft.com/office/powerpoint/2010/main" val="779799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接點 4">
            <a:extLst>
              <a:ext uri="{FF2B5EF4-FFF2-40B4-BE49-F238E27FC236}">
                <a16:creationId xmlns:a16="http://schemas.microsoft.com/office/drawing/2014/main" id="{5200E998-74D9-A6F3-28BB-3A80854AF7C1}"/>
              </a:ext>
            </a:extLst>
          </p:cNvPr>
          <p:cNvCxnSpPr>
            <a:cxnSpLocks/>
          </p:cNvCxnSpPr>
          <p:nvPr/>
        </p:nvCxnSpPr>
        <p:spPr>
          <a:xfrm>
            <a:off x="651850" y="982205"/>
            <a:ext cx="10882266"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6" name="群組 5">
            <a:extLst>
              <a:ext uri="{FF2B5EF4-FFF2-40B4-BE49-F238E27FC236}">
                <a16:creationId xmlns:a16="http://schemas.microsoft.com/office/drawing/2014/main" id="{4C8AF43D-7ADA-EF80-8833-B0D33472B9E6}"/>
              </a:ext>
            </a:extLst>
          </p:cNvPr>
          <p:cNvGrpSpPr/>
          <p:nvPr/>
        </p:nvGrpSpPr>
        <p:grpSpPr>
          <a:xfrm>
            <a:off x="7610732" y="1074593"/>
            <a:ext cx="1687163" cy="914400"/>
            <a:chOff x="1865014" y="2055138"/>
            <a:chExt cx="3807865" cy="1240323"/>
          </a:xfrm>
        </p:grpSpPr>
        <p:sp>
          <p:nvSpPr>
            <p:cNvPr id="7" name="箭號: ＞形 6">
              <a:extLst>
                <a:ext uri="{FF2B5EF4-FFF2-40B4-BE49-F238E27FC236}">
                  <a16:creationId xmlns:a16="http://schemas.microsoft.com/office/drawing/2014/main" id="{74E8A174-0CED-3301-2F87-91AE035C2197}"/>
                </a:ext>
              </a:extLst>
            </p:cNvPr>
            <p:cNvSpPr/>
            <p:nvPr/>
          </p:nvSpPr>
          <p:spPr>
            <a:xfrm>
              <a:off x="1865014" y="2055138"/>
              <a:ext cx="3759732"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8" name="文字方塊 7">
              <a:extLst>
                <a:ext uri="{FF2B5EF4-FFF2-40B4-BE49-F238E27FC236}">
                  <a16:creationId xmlns:a16="http://schemas.microsoft.com/office/drawing/2014/main" id="{3ED40522-256D-39E9-29F1-25E5E2103599}"/>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說明</a:t>
              </a:r>
            </a:p>
          </p:txBody>
        </p:sp>
      </p:grpSp>
      <p:grpSp>
        <p:nvGrpSpPr>
          <p:cNvPr id="9" name="群組 8">
            <a:extLst>
              <a:ext uri="{FF2B5EF4-FFF2-40B4-BE49-F238E27FC236}">
                <a16:creationId xmlns:a16="http://schemas.microsoft.com/office/drawing/2014/main" id="{4D288C51-CBCC-0306-F330-AF70B934901B}"/>
              </a:ext>
            </a:extLst>
          </p:cNvPr>
          <p:cNvGrpSpPr/>
          <p:nvPr/>
        </p:nvGrpSpPr>
        <p:grpSpPr>
          <a:xfrm>
            <a:off x="2317688" y="1140738"/>
            <a:ext cx="1687163" cy="914400"/>
            <a:chOff x="1865014" y="2055137"/>
            <a:chExt cx="3807865" cy="1240323"/>
          </a:xfrm>
        </p:grpSpPr>
        <p:sp>
          <p:nvSpPr>
            <p:cNvPr id="10" name="箭號: ＞形 9">
              <a:extLst>
                <a:ext uri="{FF2B5EF4-FFF2-40B4-BE49-F238E27FC236}">
                  <a16:creationId xmlns:a16="http://schemas.microsoft.com/office/drawing/2014/main" id="{8C0BCA0D-1156-DD40-F6DD-11012105BF08}"/>
                </a:ext>
              </a:extLst>
            </p:cNvPr>
            <p:cNvSpPr/>
            <p:nvPr/>
          </p:nvSpPr>
          <p:spPr>
            <a:xfrm>
              <a:off x="1865014" y="2055137"/>
              <a:ext cx="3759733" cy="1240323"/>
            </a:xfrm>
            <a:prstGeom prst="chevron">
              <a:avLst>
                <a:gd name="adj" fmla="val 50610"/>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11" name="文字方塊 10">
              <a:extLst>
                <a:ext uri="{FF2B5EF4-FFF2-40B4-BE49-F238E27FC236}">
                  <a16:creationId xmlns:a16="http://schemas.microsoft.com/office/drawing/2014/main" id="{18FC2738-A9D4-A934-F043-5E43A7096870}"/>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結果</a:t>
              </a:r>
            </a:p>
          </p:txBody>
        </p:sp>
      </p:grpSp>
      <p:pic>
        <p:nvPicPr>
          <p:cNvPr id="12" name="圖片 11">
            <a:extLst>
              <a:ext uri="{FF2B5EF4-FFF2-40B4-BE49-F238E27FC236}">
                <a16:creationId xmlns:a16="http://schemas.microsoft.com/office/drawing/2014/main" id="{D71EB069-76AE-7A03-C4B2-542E2543675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967227" y="1323283"/>
            <a:ext cx="6322444" cy="5213052"/>
          </a:xfrm>
          <a:prstGeom prst="rect">
            <a:avLst/>
          </a:prstGeom>
        </p:spPr>
      </p:pic>
      <p:grpSp>
        <p:nvGrpSpPr>
          <p:cNvPr id="2" name="群組 1">
            <a:extLst>
              <a:ext uri="{FF2B5EF4-FFF2-40B4-BE49-F238E27FC236}">
                <a16:creationId xmlns:a16="http://schemas.microsoft.com/office/drawing/2014/main" id="{6FCBEF8D-ADFD-716B-FDA1-C9358308FD12}"/>
              </a:ext>
            </a:extLst>
          </p:cNvPr>
          <p:cNvGrpSpPr/>
          <p:nvPr/>
        </p:nvGrpSpPr>
        <p:grpSpPr>
          <a:xfrm flipH="1">
            <a:off x="7085930" y="503121"/>
            <a:ext cx="414766" cy="653829"/>
            <a:chOff x="2650084" y="1239293"/>
            <a:chExt cx="414766" cy="653829"/>
          </a:xfrm>
        </p:grpSpPr>
        <p:sp>
          <p:nvSpPr>
            <p:cNvPr id="3" name="圓形圖 46">
              <a:extLst>
                <a:ext uri="{FF2B5EF4-FFF2-40B4-BE49-F238E27FC236}">
                  <a16:creationId xmlns:a16="http://schemas.microsoft.com/office/drawing/2014/main" id="{F6CAC98C-5C96-F579-4CCA-5A371AFFC3A4}"/>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4" name="文字方塊 3">
              <a:extLst>
                <a:ext uri="{FF2B5EF4-FFF2-40B4-BE49-F238E27FC236}">
                  <a16:creationId xmlns:a16="http://schemas.microsoft.com/office/drawing/2014/main" id="{F9D963E2-2073-ACE7-D792-6F1F23682A7A}"/>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pic>
        <p:nvPicPr>
          <p:cNvPr id="15" name="圖片 14">
            <a:extLst>
              <a:ext uri="{FF2B5EF4-FFF2-40B4-BE49-F238E27FC236}">
                <a16:creationId xmlns:a16="http://schemas.microsoft.com/office/drawing/2014/main" id="{68928D47-4864-CFA9-F69C-4F7C0BA97119}"/>
              </a:ext>
            </a:extLst>
          </p:cNvPr>
          <p:cNvPicPr>
            <a:picLocks noChangeAspect="1"/>
          </p:cNvPicPr>
          <p:nvPr/>
        </p:nvPicPr>
        <p:blipFill>
          <a:blip r:embed="rId4"/>
          <a:stretch>
            <a:fillRect/>
          </a:stretch>
        </p:blipFill>
        <p:spPr>
          <a:xfrm>
            <a:off x="1381392" y="2398034"/>
            <a:ext cx="4286848" cy="3419952"/>
          </a:xfrm>
          <a:prstGeom prst="rect">
            <a:avLst/>
          </a:prstGeom>
        </p:spPr>
      </p:pic>
      <p:sp>
        <p:nvSpPr>
          <p:cNvPr id="18" name="文字方塊 17">
            <a:extLst>
              <a:ext uri="{FF2B5EF4-FFF2-40B4-BE49-F238E27FC236}">
                <a16:creationId xmlns:a16="http://schemas.microsoft.com/office/drawing/2014/main" id="{C9440784-C2F9-5628-D50B-D64F468B6BE7}"/>
              </a:ext>
            </a:extLst>
          </p:cNvPr>
          <p:cNvSpPr txBox="1"/>
          <p:nvPr/>
        </p:nvSpPr>
        <p:spPr>
          <a:xfrm>
            <a:off x="6934954" y="2679824"/>
            <a:ext cx="3032911" cy="2677656"/>
          </a:xfrm>
          <a:prstGeom prst="rect">
            <a:avLst/>
          </a:prstGeom>
          <a:noFill/>
        </p:spPr>
        <p:txBody>
          <a:bodyPr wrap="square" rtlCol="0">
            <a:spAutoFit/>
          </a:bodyPr>
          <a:lstStyle/>
          <a:p>
            <a:r>
              <a:rPr lang="zh-TW" altLang="en-US" sz="2800" b="1" dirty="0"/>
              <a:t>將每個欄位重新取名後，利用</a:t>
            </a:r>
            <a:r>
              <a:rPr lang="en-US" altLang="zh-TW" sz="2800" b="1" dirty="0">
                <a:solidFill>
                  <a:schemeClr val="accent4">
                    <a:lumMod val="75000"/>
                  </a:schemeClr>
                </a:solidFill>
              </a:rPr>
              <a:t>Like</a:t>
            </a:r>
            <a:r>
              <a:rPr lang="zh-TW" altLang="en-US" sz="2800" b="1" dirty="0">
                <a:solidFill>
                  <a:schemeClr val="accent4">
                    <a:lumMod val="75000"/>
                  </a:schemeClr>
                </a:solidFill>
              </a:rPr>
              <a:t>函數</a:t>
            </a:r>
            <a:r>
              <a:rPr lang="zh-TW" altLang="en-US" sz="2800" b="1" dirty="0"/>
              <a:t>找到藥品名稱符合查詢的因素，接著按照</a:t>
            </a:r>
            <a:r>
              <a:rPr lang="zh-TW" altLang="en-US" sz="2800" b="1" dirty="0">
                <a:solidFill>
                  <a:srgbClr val="C00000"/>
                </a:solidFill>
              </a:rPr>
              <a:t>克</a:t>
            </a:r>
            <a:r>
              <a:rPr lang="en-US" altLang="zh-TW" sz="2800" b="1" dirty="0">
                <a:solidFill>
                  <a:srgbClr val="C00000"/>
                </a:solidFill>
              </a:rPr>
              <a:t>-&gt;</a:t>
            </a:r>
            <a:r>
              <a:rPr lang="zh-TW" altLang="en-US" sz="2800" b="1" dirty="0">
                <a:solidFill>
                  <a:srgbClr val="C00000"/>
                </a:solidFill>
              </a:rPr>
              <a:t>顆</a:t>
            </a:r>
            <a:r>
              <a:rPr lang="en-US" altLang="zh-TW" sz="2800" b="1" dirty="0">
                <a:solidFill>
                  <a:srgbClr val="C00000"/>
                </a:solidFill>
              </a:rPr>
              <a:t>-&gt;</a:t>
            </a:r>
            <a:r>
              <a:rPr lang="zh-TW" altLang="en-US" sz="2800" b="1" dirty="0">
                <a:solidFill>
                  <a:srgbClr val="C00000"/>
                </a:solidFill>
              </a:rPr>
              <a:t>滴</a:t>
            </a:r>
            <a:r>
              <a:rPr lang="en-US" altLang="zh-TW" sz="2800" b="1" dirty="0">
                <a:solidFill>
                  <a:srgbClr val="C00000"/>
                </a:solidFill>
              </a:rPr>
              <a:t>-&gt;</a:t>
            </a:r>
            <a:r>
              <a:rPr lang="zh-TW" altLang="en-US" sz="2800" b="1" dirty="0">
                <a:solidFill>
                  <a:srgbClr val="C00000"/>
                </a:solidFill>
              </a:rPr>
              <a:t>其他</a:t>
            </a:r>
            <a:r>
              <a:rPr lang="zh-TW" altLang="en-US" sz="2800" b="1" dirty="0"/>
              <a:t>做出排序。</a:t>
            </a:r>
          </a:p>
        </p:txBody>
      </p:sp>
    </p:spTree>
    <p:extLst>
      <p:ext uri="{BB962C8B-B14F-4D97-AF65-F5344CB8AC3E}">
        <p14:creationId xmlns:p14="http://schemas.microsoft.com/office/powerpoint/2010/main" val="3525895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淚滴形 2">
            <a:extLst>
              <a:ext uri="{FF2B5EF4-FFF2-40B4-BE49-F238E27FC236}">
                <a16:creationId xmlns:a16="http://schemas.microsoft.com/office/drawing/2014/main" id="{68565BAA-4BEB-D41A-D944-AD2D73F21572}"/>
              </a:ext>
            </a:extLst>
          </p:cNvPr>
          <p:cNvSpPr/>
          <p:nvPr/>
        </p:nvSpPr>
        <p:spPr>
          <a:xfrm rot="8244308">
            <a:off x="907993" y="359360"/>
            <a:ext cx="1437482" cy="1437482"/>
          </a:xfrm>
          <a:prstGeom prst="teardrop">
            <a:avLst>
              <a:gd name="adj" fmla="val 91164"/>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5" name="文字方塊 4">
            <a:extLst>
              <a:ext uri="{FF2B5EF4-FFF2-40B4-BE49-F238E27FC236}">
                <a16:creationId xmlns:a16="http://schemas.microsoft.com/office/drawing/2014/main" id="{49303065-669C-CD28-022A-690E4A1F8D35}"/>
              </a:ext>
            </a:extLst>
          </p:cNvPr>
          <p:cNvSpPr txBox="1"/>
          <p:nvPr/>
        </p:nvSpPr>
        <p:spPr>
          <a:xfrm>
            <a:off x="914405" y="778598"/>
            <a:ext cx="1557195" cy="584775"/>
          </a:xfrm>
          <a:prstGeom prst="rect">
            <a:avLst/>
          </a:prstGeom>
          <a:noFill/>
        </p:spPr>
        <p:txBody>
          <a:bodyPr wrap="square" rtlCol="0">
            <a:spAutoFit/>
          </a:bodyPr>
          <a:lstStyle/>
          <a:p>
            <a:r>
              <a:rPr lang="zh-TW" altLang="en-US" sz="3200" b="1" dirty="0">
                <a:solidFill>
                  <a:schemeClr val="bg1"/>
                </a:solidFill>
                <a:effectLst>
                  <a:outerShdw blurRad="38100" dist="38100" dir="2700000" algn="tl">
                    <a:srgbClr val="000000">
                      <a:alpha val="43137"/>
                    </a:srgbClr>
                  </a:outerShdw>
                </a:effectLst>
                <a:latin typeface="+mn-ea"/>
              </a:rPr>
              <a:t>語法</a:t>
            </a:r>
            <a:r>
              <a:rPr lang="en-US" altLang="zh-TW" sz="3200" b="1" dirty="0">
                <a:solidFill>
                  <a:schemeClr val="bg1"/>
                </a:solidFill>
                <a:effectLst>
                  <a:outerShdw blurRad="38100" dist="38100" dir="2700000" algn="tl">
                    <a:srgbClr val="000000">
                      <a:alpha val="43137"/>
                    </a:srgbClr>
                  </a:outerShdw>
                </a:effectLst>
                <a:latin typeface="+mn-ea"/>
              </a:rPr>
              <a:t>15</a:t>
            </a:r>
            <a:endParaRPr lang="zh-TW" altLang="en-US" sz="3200" b="1" dirty="0">
              <a:solidFill>
                <a:schemeClr val="bg1"/>
              </a:solidFill>
              <a:effectLst>
                <a:outerShdw blurRad="38100" dist="38100" dir="2700000" algn="tl">
                  <a:srgbClr val="000000">
                    <a:alpha val="43137"/>
                  </a:srgbClr>
                </a:outerShdw>
              </a:effectLst>
              <a:latin typeface="+mn-ea"/>
            </a:endParaRPr>
          </a:p>
        </p:txBody>
      </p:sp>
      <p:cxnSp>
        <p:nvCxnSpPr>
          <p:cNvPr id="6" name="直線接點 5">
            <a:extLst>
              <a:ext uri="{FF2B5EF4-FFF2-40B4-BE49-F238E27FC236}">
                <a16:creationId xmlns:a16="http://schemas.microsoft.com/office/drawing/2014/main" id="{3F921073-D528-3F07-DACF-AF6AA6C0446C}"/>
              </a:ext>
            </a:extLst>
          </p:cNvPr>
          <p:cNvCxnSpPr>
            <a:cxnSpLocks/>
          </p:cNvCxnSpPr>
          <p:nvPr/>
        </p:nvCxnSpPr>
        <p:spPr>
          <a:xfrm>
            <a:off x="651391" y="2130243"/>
            <a:ext cx="10774082"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直線接點 6">
            <a:extLst>
              <a:ext uri="{FF2B5EF4-FFF2-40B4-BE49-F238E27FC236}">
                <a16:creationId xmlns:a16="http://schemas.microsoft.com/office/drawing/2014/main" id="{FA83E026-3EF6-7678-85EB-050C1015C4C0}"/>
              </a:ext>
            </a:extLst>
          </p:cNvPr>
          <p:cNvCxnSpPr>
            <a:cxnSpLocks/>
          </p:cNvCxnSpPr>
          <p:nvPr/>
        </p:nvCxnSpPr>
        <p:spPr>
          <a:xfrm>
            <a:off x="606582" y="5010997"/>
            <a:ext cx="10882266" cy="0"/>
          </a:xfrm>
          <a:prstGeom prst="line">
            <a:avLst/>
          </a:prstGeom>
          <a:ln w="38100" cap="flat" cmpd="sng" algn="ctr">
            <a:solidFill>
              <a:srgbClr val="42B5B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8" name="群組 7">
            <a:extLst>
              <a:ext uri="{FF2B5EF4-FFF2-40B4-BE49-F238E27FC236}">
                <a16:creationId xmlns:a16="http://schemas.microsoft.com/office/drawing/2014/main" id="{A6FD7BD0-FC01-FEA7-3DC4-B69CB280DA35}"/>
              </a:ext>
            </a:extLst>
          </p:cNvPr>
          <p:cNvGrpSpPr/>
          <p:nvPr/>
        </p:nvGrpSpPr>
        <p:grpSpPr>
          <a:xfrm>
            <a:off x="2214754" y="1615752"/>
            <a:ext cx="414766" cy="653829"/>
            <a:chOff x="2650084" y="1239293"/>
            <a:chExt cx="414766" cy="653829"/>
          </a:xfrm>
        </p:grpSpPr>
        <p:sp>
          <p:nvSpPr>
            <p:cNvPr id="9" name="圓形圖 36">
              <a:extLst>
                <a:ext uri="{FF2B5EF4-FFF2-40B4-BE49-F238E27FC236}">
                  <a16:creationId xmlns:a16="http://schemas.microsoft.com/office/drawing/2014/main" id="{173AF290-E78C-CFBB-4750-F88D931759A9}"/>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文字方塊 9">
              <a:extLst>
                <a:ext uri="{FF2B5EF4-FFF2-40B4-BE49-F238E27FC236}">
                  <a16:creationId xmlns:a16="http://schemas.microsoft.com/office/drawing/2014/main" id="{811C447F-1400-F7A5-DBC8-288B15AC9DE3}"/>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grpSp>
        <p:nvGrpSpPr>
          <p:cNvPr id="11" name="群組 10">
            <a:extLst>
              <a:ext uri="{FF2B5EF4-FFF2-40B4-BE49-F238E27FC236}">
                <a16:creationId xmlns:a16="http://schemas.microsoft.com/office/drawing/2014/main" id="{BA9FDE8B-6D2A-5057-79E8-F1CFB21C9FC6}"/>
              </a:ext>
            </a:extLst>
          </p:cNvPr>
          <p:cNvGrpSpPr/>
          <p:nvPr/>
        </p:nvGrpSpPr>
        <p:grpSpPr>
          <a:xfrm flipH="1">
            <a:off x="7431163" y="4533945"/>
            <a:ext cx="414766" cy="653829"/>
            <a:chOff x="2650084" y="1239293"/>
            <a:chExt cx="414766" cy="653829"/>
          </a:xfrm>
        </p:grpSpPr>
        <p:sp>
          <p:nvSpPr>
            <p:cNvPr id="12" name="圓形圖 46">
              <a:extLst>
                <a:ext uri="{FF2B5EF4-FFF2-40B4-BE49-F238E27FC236}">
                  <a16:creationId xmlns:a16="http://schemas.microsoft.com/office/drawing/2014/main" id="{96BE997E-6CBE-666A-5D46-99EDBFE1649D}"/>
                </a:ext>
              </a:extLst>
            </p:cNvPr>
            <p:cNvSpPr/>
            <p:nvPr/>
          </p:nvSpPr>
          <p:spPr>
            <a:xfrm rot="2891899">
              <a:off x="2657497" y="1485769"/>
              <a:ext cx="399940" cy="414766"/>
            </a:xfrm>
            <a:prstGeom prst="pie">
              <a:avLst/>
            </a:prstGeom>
            <a:solidFill>
              <a:srgbClr val="F3E3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13" name="文字方塊 12">
              <a:extLst>
                <a:ext uri="{FF2B5EF4-FFF2-40B4-BE49-F238E27FC236}">
                  <a16:creationId xmlns:a16="http://schemas.microsoft.com/office/drawing/2014/main" id="{7203E65D-396E-53D6-871C-6281F6371377}"/>
                </a:ext>
              </a:extLst>
            </p:cNvPr>
            <p:cNvSpPr txBox="1"/>
            <p:nvPr/>
          </p:nvSpPr>
          <p:spPr>
            <a:xfrm flipH="1">
              <a:off x="2674706" y="1239293"/>
              <a:ext cx="365522" cy="461665"/>
            </a:xfrm>
            <a:prstGeom prst="rect">
              <a:avLst/>
            </a:prstGeom>
            <a:noFill/>
          </p:spPr>
          <p:txBody>
            <a:bodyPr wrap="square" rtlCol="0">
              <a:spAutoFit/>
            </a:bodyPr>
            <a:lstStyle/>
            <a:p>
              <a:r>
                <a:rPr lang="en-US" altLang="zh-TW" sz="2400" dirty="0"/>
                <a:t>.</a:t>
              </a:r>
              <a:endParaRPr lang="zh-TW" altLang="en-US" sz="2400" dirty="0"/>
            </a:p>
          </p:txBody>
        </p:sp>
      </p:grpSp>
      <p:sp>
        <p:nvSpPr>
          <p:cNvPr id="17" name="文字方塊 16">
            <a:extLst>
              <a:ext uri="{FF2B5EF4-FFF2-40B4-BE49-F238E27FC236}">
                <a16:creationId xmlns:a16="http://schemas.microsoft.com/office/drawing/2014/main" id="{853A68B0-200B-2903-6C90-41DC92B08224}"/>
              </a:ext>
            </a:extLst>
          </p:cNvPr>
          <p:cNvSpPr txBox="1"/>
          <p:nvPr/>
        </p:nvSpPr>
        <p:spPr>
          <a:xfrm>
            <a:off x="2534968" y="679009"/>
            <a:ext cx="8247709" cy="707886"/>
          </a:xfrm>
          <a:prstGeom prst="rect">
            <a:avLst/>
          </a:prstGeom>
          <a:noFill/>
        </p:spPr>
        <p:txBody>
          <a:bodyPr wrap="square" rtlCol="0">
            <a:spAutoFit/>
          </a:bodyPr>
          <a:lstStyle/>
          <a:p>
            <a:r>
              <a:rPr lang="en-US" altLang="zh-TW"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Q:</a:t>
            </a:r>
            <a:r>
              <a:rPr lang="zh-TW" altLang="en-US" sz="4000" b="1" dirty="0">
                <a:ln w="6350">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彙整所有病人的看診日期</a:t>
            </a:r>
          </a:p>
        </p:txBody>
      </p:sp>
      <p:grpSp>
        <p:nvGrpSpPr>
          <p:cNvPr id="27" name="群組 26">
            <a:extLst>
              <a:ext uri="{FF2B5EF4-FFF2-40B4-BE49-F238E27FC236}">
                <a16:creationId xmlns:a16="http://schemas.microsoft.com/office/drawing/2014/main" id="{798CB4AB-7B18-7315-57B2-DA4216DFDBFE}"/>
              </a:ext>
            </a:extLst>
          </p:cNvPr>
          <p:cNvGrpSpPr/>
          <p:nvPr/>
        </p:nvGrpSpPr>
        <p:grpSpPr>
          <a:xfrm>
            <a:off x="8528365" y="1611519"/>
            <a:ext cx="1687163" cy="914400"/>
            <a:chOff x="1865014" y="2055137"/>
            <a:chExt cx="3807865" cy="1240323"/>
          </a:xfrm>
        </p:grpSpPr>
        <p:sp>
          <p:nvSpPr>
            <p:cNvPr id="28" name="箭號: ＞形 27">
              <a:extLst>
                <a:ext uri="{FF2B5EF4-FFF2-40B4-BE49-F238E27FC236}">
                  <a16:creationId xmlns:a16="http://schemas.microsoft.com/office/drawing/2014/main" id="{5C5F00AE-0BB6-1D4B-093E-0986C5221F3A}"/>
                </a:ext>
              </a:extLst>
            </p:cNvPr>
            <p:cNvSpPr/>
            <p:nvPr/>
          </p:nvSpPr>
          <p:spPr>
            <a:xfrm>
              <a:off x="1865014" y="2055137"/>
              <a:ext cx="3759733"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29" name="文字方塊 28">
              <a:extLst>
                <a:ext uri="{FF2B5EF4-FFF2-40B4-BE49-F238E27FC236}">
                  <a16:creationId xmlns:a16="http://schemas.microsoft.com/office/drawing/2014/main" id="{25C3B07F-B475-4E1E-9FD4-71D25A3EE7F3}"/>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說明</a:t>
              </a:r>
            </a:p>
          </p:txBody>
        </p:sp>
      </p:grpSp>
      <p:grpSp>
        <p:nvGrpSpPr>
          <p:cNvPr id="30" name="群組 29">
            <a:extLst>
              <a:ext uri="{FF2B5EF4-FFF2-40B4-BE49-F238E27FC236}">
                <a16:creationId xmlns:a16="http://schemas.microsoft.com/office/drawing/2014/main" id="{036E8A71-F277-C17C-537F-3CBDA60135E6}"/>
              </a:ext>
            </a:extLst>
          </p:cNvPr>
          <p:cNvGrpSpPr/>
          <p:nvPr/>
        </p:nvGrpSpPr>
        <p:grpSpPr>
          <a:xfrm>
            <a:off x="896294" y="5305333"/>
            <a:ext cx="1687163" cy="914400"/>
            <a:chOff x="1865014" y="2055137"/>
            <a:chExt cx="3807865" cy="1240323"/>
          </a:xfrm>
        </p:grpSpPr>
        <p:sp>
          <p:nvSpPr>
            <p:cNvPr id="31" name="箭號: ＞形 30">
              <a:extLst>
                <a:ext uri="{FF2B5EF4-FFF2-40B4-BE49-F238E27FC236}">
                  <a16:creationId xmlns:a16="http://schemas.microsoft.com/office/drawing/2014/main" id="{D3F65DA1-66B5-5443-0AD4-38C2562685C5}"/>
                </a:ext>
              </a:extLst>
            </p:cNvPr>
            <p:cNvSpPr/>
            <p:nvPr/>
          </p:nvSpPr>
          <p:spPr>
            <a:xfrm>
              <a:off x="1865014" y="2055137"/>
              <a:ext cx="3759733" cy="1240323"/>
            </a:xfrm>
            <a:prstGeom prst="chevron">
              <a:avLst>
                <a:gd name="adj" fmla="val 50610"/>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32" name="文字方塊 31">
              <a:extLst>
                <a:ext uri="{FF2B5EF4-FFF2-40B4-BE49-F238E27FC236}">
                  <a16:creationId xmlns:a16="http://schemas.microsoft.com/office/drawing/2014/main" id="{D38183D3-25BD-CC32-2606-846913922D26}"/>
                </a:ext>
              </a:extLst>
            </p:cNvPr>
            <p:cNvSpPr txBox="1"/>
            <p:nvPr/>
          </p:nvSpPr>
          <p:spPr>
            <a:xfrm>
              <a:off x="2821039" y="2298325"/>
              <a:ext cx="2851840" cy="793209"/>
            </a:xfrm>
            <a:prstGeom prst="rect">
              <a:avLst/>
            </a:prstGeom>
            <a:noFill/>
          </p:spPr>
          <p:txBody>
            <a:bodyPr wrap="square" rtlCol="0">
              <a:spAutoFit/>
            </a:bodyPr>
            <a:lstStyle/>
            <a:p>
              <a:r>
                <a:rPr lang="zh-TW" altLang="en-US" sz="3200" b="1" dirty="0">
                  <a:solidFill>
                    <a:schemeClr val="accent5">
                      <a:lumMod val="50000"/>
                    </a:schemeClr>
                  </a:solidFill>
                </a:rPr>
                <a:t>結果</a:t>
              </a:r>
            </a:p>
          </p:txBody>
        </p:sp>
      </p:grpSp>
      <p:pic>
        <p:nvPicPr>
          <p:cNvPr id="36" name="圖片 35">
            <a:extLst>
              <a:ext uri="{FF2B5EF4-FFF2-40B4-BE49-F238E27FC236}">
                <a16:creationId xmlns:a16="http://schemas.microsoft.com/office/drawing/2014/main" id="{CFF6F4A0-046D-91EB-9C3B-435B90DD2A3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383855" y="1901228"/>
            <a:ext cx="4385649" cy="3616104"/>
          </a:xfrm>
          <a:prstGeom prst="rect">
            <a:avLst/>
          </a:prstGeom>
        </p:spPr>
      </p:pic>
      <p:sp>
        <p:nvSpPr>
          <p:cNvPr id="37" name="文字方塊 36">
            <a:extLst>
              <a:ext uri="{FF2B5EF4-FFF2-40B4-BE49-F238E27FC236}">
                <a16:creationId xmlns:a16="http://schemas.microsoft.com/office/drawing/2014/main" id="{45B3A7D6-A738-B893-404E-19C12ECCCD1F}"/>
              </a:ext>
            </a:extLst>
          </p:cNvPr>
          <p:cNvSpPr txBox="1"/>
          <p:nvPr/>
        </p:nvSpPr>
        <p:spPr>
          <a:xfrm>
            <a:off x="8709433" y="2879001"/>
            <a:ext cx="2272420" cy="1569660"/>
          </a:xfrm>
          <a:prstGeom prst="rect">
            <a:avLst/>
          </a:prstGeom>
          <a:noFill/>
        </p:spPr>
        <p:txBody>
          <a:bodyPr wrap="square" rtlCol="0">
            <a:spAutoFit/>
          </a:bodyPr>
          <a:lstStyle/>
          <a:p>
            <a:r>
              <a:rPr lang="zh-TW" altLang="en-US" sz="1600" b="1" dirty="0">
                <a:latin typeface="+mj-ea"/>
                <a:ea typeface="+mj-ea"/>
              </a:rPr>
              <a:t>幫</a:t>
            </a:r>
            <a:r>
              <a:rPr lang="zh-TW" altLang="en-US" sz="1600" b="1" dirty="0">
                <a:solidFill>
                  <a:srgbClr val="C00000"/>
                </a:solidFill>
                <a:latin typeface="+mj-ea"/>
                <a:ea typeface="+mj-ea"/>
              </a:rPr>
              <a:t>看診日期</a:t>
            </a:r>
            <a:r>
              <a:rPr lang="zh-TW" altLang="en-US" sz="1600" b="1" dirty="0">
                <a:latin typeface="+mj-ea"/>
                <a:ea typeface="+mj-ea"/>
              </a:rPr>
              <a:t>設框架，且找出病人的看診日期最後用</a:t>
            </a:r>
            <a:r>
              <a:rPr lang="en-US" altLang="zh-TW" sz="1600" b="1" dirty="0">
                <a:solidFill>
                  <a:schemeClr val="accent4">
                    <a:lumMod val="75000"/>
                  </a:schemeClr>
                </a:solidFill>
                <a:latin typeface="+mj-ea"/>
                <a:ea typeface="+mj-ea"/>
              </a:rPr>
              <a:t>group_concat</a:t>
            </a:r>
            <a:r>
              <a:rPr lang="zh-TW" altLang="en-US" sz="1600" b="1" dirty="0">
                <a:latin typeface="+mj-ea"/>
                <a:ea typeface="+mj-ea"/>
              </a:rPr>
              <a:t>這個函數做串接並用逗號做區隔，最後依</a:t>
            </a:r>
            <a:r>
              <a:rPr lang="zh-TW" altLang="en-US" sz="1600" b="1" dirty="0">
                <a:solidFill>
                  <a:schemeClr val="accent6">
                    <a:lumMod val="50000"/>
                  </a:schemeClr>
                </a:solidFill>
                <a:latin typeface="+mj-ea"/>
                <a:ea typeface="+mj-ea"/>
              </a:rPr>
              <a:t>病例號碼降冪</a:t>
            </a:r>
            <a:r>
              <a:rPr lang="zh-TW" altLang="en-US" sz="1600" b="1" dirty="0">
                <a:latin typeface="+mj-ea"/>
                <a:ea typeface="+mj-ea"/>
              </a:rPr>
              <a:t>排列。</a:t>
            </a:r>
            <a:endParaRPr lang="zh-TW" altLang="en-US" sz="1600" b="1" dirty="0">
              <a:solidFill>
                <a:schemeClr val="accent5">
                  <a:lumMod val="50000"/>
                </a:schemeClr>
              </a:solidFill>
              <a:latin typeface="+mj-ea"/>
              <a:ea typeface="+mj-ea"/>
            </a:endParaRPr>
          </a:p>
        </p:txBody>
      </p:sp>
      <p:grpSp>
        <p:nvGrpSpPr>
          <p:cNvPr id="2" name="群組 1">
            <a:extLst>
              <a:ext uri="{FF2B5EF4-FFF2-40B4-BE49-F238E27FC236}">
                <a16:creationId xmlns:a16="http://schemas.microsoft.com/office/drawing/2014/main" id="{CFF9952C-B099-6E52-1498-44A520B8784A}"/>
              </a:ext>
            </a:extLst>
          </p:cNvPr>
          <p:cNvGrpSpPr/>
          <p:nvPr/>
        </p:nvGrpSpPr>
        <p:grpSpPr>
          <a:xfrm>
            <a:off x="2598344" y="1439503"/>
            <a:ext cx="1687163" cy="914400"/>
            <a:chOff x="1865014" y="2055137"/>
            <a:chExt cx="3807865" cy="1240323"/>
          </a:xfrm>
        </p:grpSpPr>
        <p:sp>
          <p:nvSpPr>
            <p:cNvPr id="14" name="箭號: ＞形 13">
              <a:extLst>
                <a:ext uri="{FF2B5EF4-FFF2-40B4-BE49-F238E27FC236}">
                  <a16:creationId xmlns:a16="http://schemas.microsoft.com/office/drawing/2014/main" id="{A8DC84C9-64D7-6E7F-B9D6-683AC7BDDB49}"/>
                </a:ext>
              </a:extLst>
            </p:cNvPr>
            <p:cNvSpPr/>
            <p:nvPr/>
          </p:nvSpPr>
          <p:spPr>
            <a:xfrm>
              <a:off x="1865014" y="2055137"/>
              <a:ext cx="3759733" cy="1240323"/>
            </a:xfrm>
            <a:prstGeom prst="chevron">
              <a:avLst>
                <a:gd name="adj" fmla="val 50610"/>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15" name="文字方塊 14">
              <a:extLst>
                <a:ext uri="{FF2B5EF4-FFF2-40B4-BE49-F238E27FC236}">
                  <a16:creationId xmlns:a16="http://schemas.microsoft.com/office/drawing/2014/main" id="{07C399E5-C9F9-C6F3-0F48-F217A23CB33A}"/>
                </a:ext>
              </a:extLst>
            </p:cNvPr>
            <p:cNvSpPr txBox="1"/>
            <p:nvPr/>
          </p:nvSpPr>
          <p:spPr>
            <a:xfrm>
              <a:off x="2821039" y="2298325"/>
              <a:ext cx="2851840" cy="584775"/>
            </a:xfrm>
            <a:prstGeom prst="rect">
              <a:avLst/>
            </a:prstGeom>
            <a:noFill/>
          </p:spPr>
          <p:txBody>
            <a:bodyPr wrap="square" rtlCol="0">
              <a:spAutoFit/>
            </a:bodyPr>
            <a:lstStyle/>
            <a:p>
              <a:r>
                <a:rPr lang="zh-TW" altLang="en-US" sz="3200" b="1" dirty="0">
                  <a:solidFill>
                    <a:schemeClr val="accent5">
                      <a:lumMod val="50000"/>
                    </a:schemeClr>
                  </a:solidFill>
                </a:rPr>
                <a:t>查詢</a:t>
              </a:r>
            </a:p>
          </p:txBody>
        </p:sp>
      </p:grpSp>
      <p:pic>
        <p:nvPicPr>
          <p:cNvPr id="18" name="圖片 17">
            <a:extLst>
              <a:ext uri="{FF2B5EF4-FFF2-40B4-BE49-F238E27FC236}">
                <a16:creationId xmlns:a16="http://schemas.microsoft.com/office/drawing/2014/main" id="{C4C64E82-F4F7-7423-9AF2-27552A016BC4}"/>
              </a:ext>
            </a:extLst>
          </p:cNvPr>
          <p:cNvPicPr>
            <a:picLocks noChangeAspect="1"/>
          </p:cNvPicPr>
          <p:nvPr/>
        </p:nvPicPr>
        <p:blipFill>
          <a:blip r:embed="rId4"/>
          <a:stretch>
            <a:fillRect/>
          </a:stretch>
        </p:blipFill>
        <p:spPr>
          <a:xfrm>
            <a:off x="2118511" y="2378220"/>
            <a:ext cx="4565884" cy="2564155"/>
          </a:xfrm>
          <a:prstGeom prst="rect">
            <a:avLst/>
          </a:prstGeom>
        </p:spPr>
      </p:pic>
      <p:pic>
        <p:nvPicPr>
          <p:cNvPr id="21" name="圖片 20">
            <a:extLst>
              <a:ext uri="{FF2B5EF4-FFF2-40B4-BE49-F238E27FC236}">
                <a16:creationId xmlns:a16="http://schemas.microsoft.com/office/drawing/2014/main" id="{6691C793-B5F0-40FC-1EEE-89F2E0D16A93}"/>
              </a:ext>
            </a:extLst>
          </p:cNvPr>
          <p:cNvPicPr>
            <a:picLocks noChangeAspect="1"/>
          </p:cNvPicPr>
          <p:nvPr/>
        </p:nvPicPr>
        <p:blipFill>
          <a:blip r:embed="rId5"/>
          <a:stretch>
            <a:fillRect/>
          </a:stretch>
        </p:blipFill>
        <p:spPr>
          <a:xfrm>
            <a:off x="3458682" y="5069941"/>
            <a:ext cx="3178442" cy="1441337"/>
          </a:xfrm>
          <a:prstGeom prst="rect">
            <a:avLst/>
          </a:prstGeom>
        </p:spPr>
      </p:pic>
    </p:spTree>
    <p:extLst>
      <p:ext uri="{BB962C8B-B14F-4D97-AF65-F5344CB8AC3E}">
        <p14:creationId xmlns:p14="http://schemas.microsoft.com/office/powerpoint/2010/main" val="3013308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橢圓 1">
            <a:extLst>
              <a:ext uri="{FF2B5EF4-FFF2-40B4-BE49-F238E27FC236}">
                <a16:creationId xmlns:a16="http://schemas.microsoft.com/office/drawing/2014/main" id="{126CE7FC-1771-6C9A-33F6-8AB749E7978E}"/>
              </a:ext>
            </a:extLst>
          </p:cNvPr>
          <p:cNvSpPr/>
          <p:nvPr/>
        </p:nvSpPr>
        <p:spPr>
          <a:xfrm>
            <a:off x="4725910" y="923455"/>
            <a:ext cx="1692997" cy="1692997"/>
          </a:xfrm>
          <a:prstGeom prst="ellipse">
            <a:avLst/>
          </a:prstGeom>
          <a:solidFill>
            <a:schemeClr val="bg2"/>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9600" b="1" dirty="0">
                <a:solidFill>
                  <a:schemeClr val="tx1">
                    <a:lumMod val="75000"/>
                    <a:lumOff val="25000"/>
                  </a:schemeClr>
                </a:solidFill>
              </a:rPr>
              <a:t>9</a:t>
            </a:r>
            <a:endParaRPr lang="zh-TW" altLang="en-US" sz="9600" b="1" dirty="0">
              <a:solidFill>
                <a:schemeClr val="tx1">
                  <a:lumMod val="75000"/>
                  <a:lumOff val="25000"/>
                </a:schemeClr>
              </a:solidFill>
            </a:endParaRPr>
          </a:p>
        </p:txBody>
      </p:sp>
      <p:sp>
        <p:nvSpPr>
          <p:cNvPr id="3" name="文字方塊 2">
            <a:extLst>
              <a:ext uri="{FF2B5EF4-FFF2-40B4-BE49-F238E27FC236}">
                <a16:creationId xmlns:a16="http://schemas.microsoft.com/office/drawing/2014/main" id="{6821B0F1-6472-BA75-F48E-4C20CFE9C737}"/>
              </a:ext>
            </a:extLst>
          </p:cNvPr>
          <p:cNvSpPr txBox="1"/>
          <p:nvPr/>
        </p:nvSpPr>
        <p:spPr>
          <a:xfrm>
            <a:off x="2757703" y="3367057"/>
            <a:ext cx="7757897" cy="1323439"/>
          </a:xfrm>
          <a:prstGeom prst="rect">
            <a:avLst/>
          </a:prstGeom>
          <a:noFill/>
        </p:spPr>
        <p:txBody>
          <a:bodyPr wrap="square" rtlCol="0">
            <a:spAutoFit/>
          </a:bodyPr>
          <a:lstStyle/>
          <a:p>
            <a:r>
              <a:rPr lang="zh-TW" altLang="en-US" sz="80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rPr>
              <a:t>專案製作心得</a:t>
            </a:r>
          </a:p>
        </p:txBody>
      </p:sp>
    </p:spTree>
    <p:extLst>
      <p:ext uri="{BB962C8B-B14F-4D97-AF65-F5344CB8AC3E}">
        <p14:creationId xmlns:p14="http://schemas.microsoft.com/office/powerpoint/2010/main" val="4029839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C63229D-6F90-221B-9AE0-C618118BFF77}"/>
              </a:ext>
            </a:extLst>
          </p:cNvPr>
          <p:cNvPicPr>
            <a:picLocks noChangeAspect="1"/>
          </p:cNvPicPr>
          <p:nvPr/>
        </p:nvPicPr>
        <p:blipFill>
          <a:blip r:embed="rId2">
            <a:clrChange>
              <a:clrFrom>
                <a:srgbClr val="F6F6F6"/>
              </a:clrFrom>
              <a:clrTo>
                <a:srgbClr val="F6F6F6">
                  <a:alpha val="0"/>
                </a:srgbClr>
              </a:clrTo>
            </a:clrChange>
          </a:blip>
          <a:stretch>
            <a:fillRect/>
          </a:stretch>
        </p:blipFill>
        <p:spPr>
          <a:xfrm>
            <a:off x="2125959" y="-151742"/>
            <a:ext cx="7362073" cy="7362073"/>
          </a:xfrm>
          <a:prstGeom prst="rect">
            <a:avLst/>
          </a:prstGeom>
        </p:spPr>
      </p:pic>
      <p:sp>
        <p:nvSpPr>
          <p:cNvPr id="4" name="文字方塊 3">
            <a:extLst>
              <a:ext uri="{FF2B5EF4-FFF2-40B4-BE49-F238E27FC236}">
                <a16:creationId xmlns:a16="http://schemas.microsoft.com/office/drawing/2014/main" id="{AC82B38B-08AC-163E-9A32-E7FB6DDB01CD}"/>
              </a:ext>
            </a:extLst>
          </p:cNvPr>
          <p:cNvSpPr txBox="1"/>
          <p:nvPr/>
        </p:nvSpPr>
        <p:spPr>
          <a:xfrm>
            <a:off x="3177766" y="1620571"/>
            <a:ext cx="5051834" cy="4524315"/>
          </a:xfrm>
          <a:prstGeom prst="rect">
            <a:avLst/>
          </a:prstGeom>
          <a:noFill/>
        </p:spPr>
        <p:txBody>
          <a:bodyPr wrap="square" rtlCol="0">
            <a:spAutoFit/>
          </a:bodyPr>
          <a:lstStyle/>
          <a:p>
            <a:r>
              <a:rPr lang="zh-TW" altLang="en-US" sz="2400" b="1" dirty="0">
                <a:solidFill>
                  <a:schemeClr val="accent5">
                    <a:lumMod val="50000"/>
                  </a:schemeClr>
                </a:solidFill>
                <a:latin typeface="+mj-ea"/>
                <a:ea typeface="+mj-ea"/>
              </a:rPr>
              <a:t>在做專案時我看了許多的資料，雖然以前就有接觸過資料庫但這算是第一次自己動手做專案，因此很生疏，即使我本身就會些許語法但我覺得專案棘手在於建立資料及建立關係那邊，那邊只要沒有連接或有誤時就會導致語法寫起來會</a:t>
            </a:r>
            <a:r>
              <a:rPr lang="en-US" altLang="zh-TW" sz="2400" b="1" dirty="0">
                <a:solidFill>
                  <a:schemeClr val="accent5">
                    <a:lumMod val="50000"/>
                  </a:schemeClr>
                </a:solidFill>
                <a:latin typeface="+mj-ea"/>
                <a:ea typeface="+mj-ea"/>
              </a:rPr>
              <a:t>Error</a:t>
            </a:r>
            <a:r>
              <a:rPr lang="zh-TW" altLang="en-US" sz="2400" b="1" dirty="0">
                <a:solidFill>
                  <a:schemeClr val="accent5">
                    <a:lumMod val="50000"/>
                  </a:schemeClr>
                </a:solidFill>
                <a:latin typeface="+mj-ea"/>
                <a:ea typeface="+mj-ea"/>
              </a:rPr>
              <a:t>，算是完成專案的一大挑戰，再來就是想問題了，這十五個語法我算是想破頭才想到，總之完成了，非常感謝育仁老師及仁豪助教的指導，讓我的專案製作順利</a:t>
            </a:r>
            <a:r>
              <a:rPr lang="en-US" altLang="zh-TW" sz="2400" b="1" dirty="0">
                <a:solidFill>
                  <a:schemeClr val="accent5">
                    <a:lumMod val="50000"/>
                  </a:schemeClr>
                </a:solidFill>
                <a:latin typeface="+mj-ea"/>
                <a:ea typeface="+mj-ea"/>
              </a:rPr>
              <a:t>!!!</a:t>
            </a:r>
            <a:endParaRPr lang="zh-TW" altLang="en-US" sz="2400" b="1" dirty="0">
              <a:solidFill>
                <a:schemeClr val="accent5">
                  <a:lumMod val="50000"/>
                </a:schemeClr>
              </a:solidFill>
              <a:latin typeface="+mj-ea"/>
              <a:ea typeface="+mj-ea"/>
            </a:endParaRPr>
          </a:p>
        </p:txBody>
      </p:sp>
      <p:sp>
        <p:nvSpPr>
          <p:cNvPr id="6" name="文字方塊 5">
            <a:extLst>
              <a:ext uri="{FF2B5EF4-FFF2-40B4-BE49-F238E27FC236}">
                <a16:creationId xmlns:a16="http://schemas.microsoft.com/office/drawing/2014/main" id="{8DDDB984-FE3B-C1B7-CD04-E4B9628F2101}"/>
              </a:ext>
            </a:extLst>
          </p:cNvPr>
          <p:cNvSpPr txBox="1"/>
          <p:nvPr/>
        </p:nvSpPr>
        <p:spPr>
          <a:xfrm>
            <a:off x="4925086" y="651849"/>
            <a:ext cx="2308634" cy="830997"/>
          </a:xfrm>
          <a:prstGeom prst="rect">
            <a:avLst/>
          </a:prstGeom>
          <a:noFill/>
        </p:spPr>
        <p:txBody>
          <a:bodyPr wrap="square" rtlCol="0">
            <a:spAutoFit/>
          </a:bodyPr>
          <a:lstStyle/>
          <a:p>
            <a:r>
              <a:rPr lang="zh-TW" altLang="en-US" sz="4800" b="1" u="sng" dirty="0">
                <a:solidFill>
                  <a:schemeClr val="accent1">
                    <a:lumMod val="50000"/>
                  </a:schemeClr>
                </a:solidFill>
              </a:rPr>
              <a:t>心得</a:t>
            </a:r>
          </a:p>
        </p:txBody>
      </p:sp>
    </p:spTree>
    <p:extLst>
      <p:ext uri="{BB962C8B-B14F-4D97-AF65-F5344CB8AC3E}">
        <p14:creationId xmlns:p14="http://schemas.microsoft.com/office/powerpoint/2010/main" val="3494425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141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BBDD7435-313C-B723-87B3-DEAD53E3ED32}"/>
              </a:ext>
            </a:extLst>
          </p:cNvPr>
          <p:cNvGrpSpPr/>
          <p:nvPr/>
        </p:nvGrpSpPr>
        <p:grpSpPr>
          <a:xfrm>
            <a:off x="1430448" y="1430448"/>
            <a:ext cx="3567066" cy="1240323"/>
            <a:chOff x="1865014" y="2055137"/>
            <a:chExt cx="3759733" cy="1240323"/>
          </a:xfrm>
        </p:grpSpPr>
        <p:sp>
          <p:nvSpPr>
            <p:cNvPr id="2" name="箭號: ＞形 1">
              <a:extLst>
                <a:ext uri="{FF2B5EF4-FFF2-40B4-BE49-F238E27FC236}">
                  <a16:creationId xmlns:a16="http://schemas.microsoft.com/office/drawing/2014/main" id="{59A47D1C-9479-E42E-5949-C7E23B961490}"/>
                </a:ext>
              </a:extLst>
            </p:cNvPr>
            <p:cNvSpPr/>
            <p:nvPr/>
          </p:nvSpPr>
          <p:spPr>
            <a:xfrm>
              <a:off x="1865014" y="2055137"/>
              <a:ext cx="3759733" cy="1240323"/>
            </a:xfrm>
            <a:prstGeom prst="chevron">
              <a:avLst>
                <a:gd name="adj" fmla="val 50610"/>
              </a:avLst>
            </a:pr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4" name="文字方塊 3">
              <a:extLst>
                <a:ext uri="{FF2B5EF4-FFF2-40B4-BE49-F238E27FC236}">
                  <a16:creationId xmlns:a16="http://schemas.microsoft.com/office/drawing/2014/main" id="{E24A3D8C-3B96-E4BD-9B7D-256D71FE9ADE}"/>
                </a:ext>
              </a:extLst>
            </p:cNvPr>
            <p:cNvSpPr txBox="1"/>
            <p:nvPr/>
          </p:nvSpPr>
          <p:spPr>
            <a:xfrm>
              <a:off x="2534970" y="2372008"/>
              <a:ext cx="2851841" cy="584775"/>
            </a:xfrm>
            <a:prstGeom prst="rect">
              <a:avLst/>
            </a:prstGeom>
            <a:noFill/>
          </p:spPr>
          <p:txBody>
            <a:bodyPr wrap="square" rtlCol="0">
              <a:spAutoFit/>
            </a:bodyPr>
            <a:lstStyle/>
            <a:p>
              <a:r>
                <a:rPr lang="zh-TW" altLang="en-US" sz="3200" b="1" dirty="0">
                  <a:solidFill>
                    <a:schemeClr val="accent5">
                      <a:lumMod val="50000"/>
                    </a:schemeClr>
                  </a:solidFill>
                </a:rPr>
                <a:t>專案製作動機</a:t>
              </a:r>
            </a:p>
          </p:txBody>
        </p:sp>
      </p:grpSp>
      <p:grpSp>
        <p:nvGrpSpPr>
          <p:cNvPr id="6" name="群組 5">
            <a:extLst>
              <a:ext uri="{FF2B5EF4-FFF2-40B4-BE49-F238E27FC236}">
                <a16:creationId xmlns:a16="http://schemas.microsoft.com/office/drawing/2014/main" id="{2422C1CC-6E8E-591B-13CD-5F7DC14BD703}"/>
              </a:ext>
            </a:extLst>
          </p:cNvPr>
          <p:cNvGrpSpPr/>
          <p:nvPr/>
        </p:nvGrpSpPr>
        <p:grpSpPr>
          <a:xfrm>
            <a:off x="6507934" y="1401778"/>
            <a:ext cx="3730624" cy="1240323"/>
            <a:chOff x="1865014" y="2055137"/>
            <a:chExt cx="3932125" cy="1240323"/>
          </a:xfrm>
        </p:grpSpPr>
        <p:sp>
          <p:nvSpPr>
            <p:cNvPr id="7" name="箭號: ＞形 6">
              <a:extLst>
                <a:ext uri="{FF2B5EF4-FFF2-40B4-BE49-F238E27FC236}">
                  <a16:creationId xmlns:a16="http://schemas.microsoft.com/office/drawing/2014/main" id="{0DE49F4B-0179-C5B0-695E-7BEA7F2DB62B}"/>
                </a:ext>
              </a:extLst>
            </p:cNvPr>
            <p:cNvSpPr/>
            <p:nvPr/>
          </p:nvSpPr>
          <p:spPr>
            <a:xfrm>
              <a:off x="1865014" y="2055137"/>
              <a:ext cx="3759733" cy="1240323"/>
            </a:xfrm>
            <a:prstGeom prst="chevron">
              <a:avLst>
                <a:gd name="adj" fmla="val 50610"/>
              </a:avLst>
            </a:pr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8" name="文字方塊 7">
              <a:extLst>
                <a:ext uri="{FF2B5EF4-FFF2-40B4-BE49-F238E27FC236}">
                  <a16:creationId xmlns:a16="http://schemas.microsoft.com/office/drawing/2014/main" id="{A8E5A681-31C5-D1F2-C769-847883D8CBE6}"/>
                </a:ext>
              </a:extLst>
            </p:cNvPr>
            <p:cNvSpPr txBox="1"/>
            <p:nvPr/>
          </p:nvSpPr>
          <p:spPr>
            <a:xfrm>
              <a:off x="2945298" y="2181889"/>
              <a:ext cx="2851841" cy="923330"/>
            </a:xfrm>
            <a:prstGeom prst="rect">
              <a:avLst/>
            </a:prstGeom>
            <a:noFill/>
          </p:spPr>
          <p:txBody>
            <a:bodyPr wrap="square" rtlCol="0">
              <a:spAutoFit/>
            </a:bodyPr>
            <a:lstStyle/>
            <a:p>
              <a:r>
                <a:rPr lang="zh-TW" altLang="en-US" sz="5400" b="1" dirty="0">
                  <a:solidFill>
                    <a:schemeClr val="accent5">
                      <a:lumMod val="50000"/>
                    </a:schemeClr>
                  </a:solidFill>
                </a:rPr>
                <a:t>用途</a:t>
              </a:r>
            </a:p>
          </p:txBody>
        </p:sp>
      </p:grpSp>
      <p:sp>
        <p:nvSpPr>
          <p:cNvPr id="9" name="文字方塊 8">
            <a:extLst>
              <a:ext uri="{FF2B5EF4-FFF2-40B4-BE49-F238E27FC236}">
                <a16:creationId xmlns:a16="http://schemas.microsoft.com/office/drawing/2014/main" id="{5C7BFFA3-5D2C-CCD2-06FC-4496050FB8A7}"/>
              </a:ext>
            </a:extLst>
          </p:cNvPr>
          <p:cNvSpPr txBox="1"/>
          <p:nvPr/>
        </p:nvSpPr>
        <p:spPr>
          <a:xfrm>
            <a:off x="4146486" y="334977"/>
            <a:ext cx="3621388" cy="923330"/>
          </a:xfrm>
          <a:prstGeom prst="rect">
            <a:avLst/>
          </a:prstGeom>
          <a:noFill/>
        </p:spPr>
        <p:txBody>
          <a:bodyPr wrap="square" rtlCol="0">
            <a:spAutoFit/>
          </a:bodyPr>
          <a:lstStyle/>
          <a:p>
            <a:r>
              <a:rPr lang="zh-TW" altLang="en-US" sz="54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rPr>
              <a:t>主題介紹</a:t>
            </a:r>
          </a:p>
        </p:txBody>
      </p:sp>
      <p:sp>
        <p:nvSpPr>
          <p:cNvPr id="11" name="矩形 10">
            <a:extLst>
              <a:ext uri="{FF2B5EF4-FFF2-40B4-BE49-F238E27FC236}">
                <a16:creationId xmlns:a16="http://schemas.microsoft.com/office/drawing/2014/main" id="{F5221D25-C7C6-9613-E73E-F391BC1268ED}"/>
              </a:ext>
            </a:extLst>
          </p:cNvPr>
          <p:cNvSpPr/>
          <p:nvPr/>
        </p:nvSpPr>
        <p:spPr>
          <a:xfrm>
            <a:off x="1321806" y="1213163"/>
            <a:ext cx="3838670" cy="3684761"/>
          </a:xfrm>
          <a:prstGeom prst="rect">
            <a:avLst/>
          </a:prstGeom>
          <a:solidFill>
            <a:srgbClr val="FFFFFF">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solidFill>
                <a:schemeClr val="tx1"/>
              </a:solidFill>
            </a:endParaRPr>
          </a:p>
        </p:txBody>
      </p:sp>
      <p:sp>
        <p:nvSpPr>
          <p:cNvPr id="13" name="文字方塊 12">
            <a:extLst>
              <a:ext uri="{FF2B5EF4-FFF2-40B4-BE49-F238E27FC236}">
                <a16:creationId xmlns:a16="http://schemas.microsoft.com/office/drawing/2014/main" id="{6921E81B-BE70-F99A-A022-19447D188612}"/>
              </a:ext>
            </a:extLst>
          </p:cNvPr>
          <p:cNvSpPr txBox="1"/>
          <p:nvPr/>
        </p:nvSpPr>
        <p:spPr>
          <a:xfrm>
            <a:off x="1928388" y="3159459"/>
            <a:ext cx="7641124" cy="2240485"/>
          </a:xfrm>
          <a:prstGeom prst="rect">
            <a:avLst/>
          </a:prstGeom>
          <a:noFill/>
        </p:spPr>
        <p:txBody>
          <a:bodyPr wrap="square">
            <a:spAutoFit/>
          </a:bodyPr>
          <a:lstStyle/>
          <a:p>
            <a:pPr>
              <a:lnSpc>
                <a:spcPct val="150000"/>
              </a:lnSpc>
            </a:pPr>
            <a:r>
              <a:rPr lang="zh-TW" altLang="en-US" sz="2400" b="1" dirty="0">
                <a:solidFill>
                  <a:schemeClr val="accent1">
                    <a:lumMod val="50000"/>
                  </a:schemeClr>
                </a:solidFill>
                <a:latin typeface="+mj-ea"/>
                <a:ea typeface="+mj-ea"/>
                <a:cs typeface="Heebo"/>
              </a:rPr>
              <a:t>我設計一個診所管理系統可以處理病人及醫師的資料也能在看完診後把處方內容都輸入進去，進而去查詢相關的病例資料，這套系統的成效而處理人事問題及回診後也能利用舊資料找到處方快速開藥</a:t>
            </a:r>
            <a:r>
              <a:rPr lang="en-US" altLang="zh-TW" sz="2400" b="1" dirty="0">
                <a:solidFill>
                  <a:schemeClr val="accent1">
                    <a:lumMod val="50000"/>
                  </a:schemeClr>
                </a:solidFill>
                <a:latin typeface="+mj-ea"/>
                <a:ea typeface="+mj-ea"/>
                <a:cs typeface="Heebo"/>
              </a:rPr>
              <a:t>!!!</a:t>
            </a:r>
          </a:p>
        </p:txBody>
      </p:sp>
    </p:spTree>
    <p:extLst>
      <p:ext uri="{BB962C8B-B14F-4D97-AF65-F5344CB8AC3E}">
        <p14:creationId xmlns:p14="http://schemas.microsoft.com/office/powerpoint/2010/main" val="1465460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橢圓 1">
            <a:extLst>
              <a:ext uri="{FF2B5EF4-FFF2-40B4-BE49-F238E27FC236}">
                <a16:creationId xmlns:a16="http://schemas.microsoft.com/office/drawing/2014/main" id="{126CE7FC-1771-6C9A-33F6-8AB749E7978E}"/>
              </a:ext>
            </a:extLst>
          </p:cNvPr>
          <p:cNvSpPr/>
          <p:nvPr/>
        </p:nvSpPr>
        <p:spPr>
          <a:xfrm>
            <a:off x="4725910" y="923455"/>
            <a:ext cx="1692997" cy="1692997"/>
          </a:xfrm>
          <a:prstGeom prst="ellipse">
            <a:avLst/>
          </a:prstGeom>
          <a:solidFill>
            <a:schemeClr val="bg2"/>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9600" b="1" dirty="0">
                <a:solidFill>
                  <a:schemeClr val="tx1">
                    <a:lumMod val="75000"/>
                    <a:lumOff val="25000"/>
                  </a:schemeClr>
                </a:solidFill>
              </a:rPr>
              <a:t>2</a:t>
            </a:r>
            <a:endParaRPr lang="zh-TW" altLang="en-US" sz="9600" b="1" dirty="0">
              <a:solidFill>
                <a:schemeClr val="tx1">
                  <a:lumMod val="75000"/>
                  <a:lumOff val="25000"/>
                </a:schemeClr>
              </a:solidFill>
            </a:endParaRPr>
          </a:p>
        </p:txBody>
      </p:sp>
      <p:sp>
        <p:nvSpPr>
          <p:cNvPr id="3" name="文字方塊 2">
            <a:extLst>
              <a:ext uri="{FF2B5EF4-FFF2-40B4-BE49-F238E27FC236}">
                <a16:creationId xmlns:a16="http://schemas.microsoft.com/office/drawing/2014/main" id="{6821B0F1-6472-BA75-F48E-4C20CFE9C737}"/>
              </a:ext>
            </a:extLst>
          </p:cNvPr>
          <p:cNvSpPr txBox="1"/>
          <p:nvPr/>
        </p:nvSpPr>
        <p:spPr>
          <a:xfrm>
            <a:off x="2118510" y="3349781"/>
            <a:ext cx="7795033" cy="1569660"/>
          </a:xfrm>
          <a:prstGeom prst="rect">
            <a:avLst/>
          </a:prstGeom>
          <a:noFill/>
        </p:spPr>
        <p:txBody>
          <a:bodyPr wrap="square" rtlCol="0">
            <a:spAutoFit/>
          </a:bodyPr>
          <a:lstStyle/>
          <a:p>
            <a:r>
              <a:rPr lang="zh-TW" altLang="en-US" sz="96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rPr>
              <a:t>概念資料模型</a:t>
            </a:r>
          </a:p>
        </p:txBody>
      </p:sp>
    </p:spTree>
    <p:extLst>
      <p:ext uri="{BB962C8B-B14F-4D97-AF65-F5344CB8AC3E}">
        <p14:creationId xmlns:p14="http://schemas.microsoft.com/office/powerpoint/2010/main" val="3520727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2E3D52D4-8D7A-4FA8-397C-DC3057D90A6A}"/>
              </a:ext>
            </a:extLst>
          </p:cNvPr>
          <p:cNvPicPr>
            <a:picLocks noChangeAspect="1"/>
          </p:cNvPicPr>
          <p:nvPr/>
        </p:nvPicPr>
        <p:blipFill>
          <a:blip r:embed="rId2"/>
          <a:stretch>
            <a:fillRect/>
          </a:stretch>
        </p:blipFill>
        <p:spPr>
          <a:xfrm>
            <a:off x="1354617" y="488886"/>
            <a:ext cx="9084029" cy="5844271"/>
          </a:xfrm>
          <a:prstGeom prst="rect">
            <a:avLst/>
          </a:prstGeom>
        </p:spPr>
      </p:pic>
    </p:spTree>
    <p:extLst>
      <p:ext uri="{BB962C8B-B14F-4D97-AF65-F5344CB8AC3E}">
        <p14:creationId xmlns:p14="http://schemas.microsoft.com/office/powerpoint/2010/main" val="683673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橢圓 1">
            <a:extLst>
              <a:ext uri="{FF2B5EF4-FFF2-40B4-BE49-F238E27FC236}">
                <a16:creationId xmlns:a16="http://schemas.microsoft.com/office/drawing/2014/main" id="{126CE7FC-1771-6C9A-33F6-8AB749E7978E}"/>
              </a:ext>
            </a:extLst>
          </p:cNvPr>
          <p:cNvSpPr/>
          <p:nvPr/>
        </p:nvSpPr>
        <p:spPr>
          <a:xfrm>
            <a:off x="4725910" y="923455"/>
            <a:ext cx="1692997" cy="1692997"/>
          </a:xfrm>
          <a:prstGeom prst="ellipse">
            <a:avLst/>
          </a:prstGeom>
          <a:solidFill>
            <a:schemeClr val="bg2"/>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9600" b="1" dirty="0">
                <a:solidFill>
                  <a:schemeClr val="tx1">
                    <a:lumMod val="75000"/>
                    <a:lumOff val="25000"/>
                  </a:schemeClr>
                </a:solidFill>
              </a:rPr>
              <a:t>3</a:t>
            </a:r>
            <a:endParaRPr lang="zh-TW" altLang="en-US" sz="9600" b="1" dirty="0">
              <a:solidFill>
                <a:schemeClr val="tx1">
                  <a:lumMod val="75000"/>
                  <a:lumOff val="25000"/>
                </a:schemeClr>
              </a:solidFill>
            </a:endParaRPr>
          </a:p>
        </p:txBody>
      </p:sp>
      <p:sp>
        <p:nvSpPr>
          <p:cNvPr id="3" name="文字方塊 2">
            <a:extLst>
              <a:ext uri="{FF2B5EF4-FFF2-40B4-BE49-F238E27FC236}">
                <a16:creationId xmlns:a16="http://schemas.microsoft.com/office/drawing/2014/main" id="{6821B0F1-6472-BA75-F48E-4C20CFE9C737}"/>
              </a:ext>
            </a:extLst>
          </p:cNvPr>
          <p:cNvSpPr txBox="1"/>
          <p:nvPr/>
        </p:nvSpPr>
        <p:spPr>
          <a:xfrm>
            <a:off x="2118510" y="3349781"/>
            <a:ext cx="7795033" cy="1569660"/>
          </a:xfrm>
          <a:prstGeom prst="rect">
            <a:avLst/>
          </a:prstGeom>
          <a:noFill/>
        </p:spPr>
        <p:txBody>
          <a:bodyPr wrap="square" rtlCol="0">
            <a:spAutoFit/>
          </a:bodyPr>
          <a:lstStyle/>
          <a:p>
            <a:r>
              <a:rPr lang="zh-TW" altLang="en-US" sz="9600" b="1" dirty="0">
                <a:ln w="6350">
                  <a:solidFill>
                    <a:schemeClr val="bg1"/>
                  </a:solidFill>
                  <a:prstDash val="solid"/>
                </a:ln>
                <a:solidFill>
                  <a:schemeClr val="accent1">
                    <a:lumMod val="50000"/>
                  </a:schemeClr>
                </a:solidFill>
                <a:effectLst>
                  <a:outerShdw blurRad="12700" dist="38100" dir="2700000" algn="tl" rotWithShape="0">
                    <a:schemeClr val="bg1">
                      <a:lumMod val="50000"/>
                    </a:schemeClr>
                  </a:outerShdw>
                </a:effectLst>
              </a:rPr>
              <a:t>邏輯資料模型</a:t>
            </a:r>
          </a:p>
        </p:txBody>
      </p:sp>
    </p:spTree>
    <p:extLst>
      <p:ext uri="{BB962C8B-B14F-4D97-AF65-F5344CB8AC3E}">
        <p14:creationId xmlns:p14="http://schemas.microsoft.com/office/powerpoint/2010/main" val="2384583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F0A7FE37-57B9-03DE-2A13-E403D99111F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447383" y="970054"/>
            <a:ext cx="9392797" cy="4534454"/>
          </a:xfrm>
          <a:prstGeom prst="rect">
            <a:avLst/>
          </a:prstGeom>
        </p:spPr>
      </p:pic>
      <p:sp>
        <p:nvSpPr>
          <p:cNvPr id="4" name="文字方塊 3">
            <a:extLst>
              <a:ext uri="{FF2B5EF4-FFF2-40B4-BE49-F238E27FC236}">
                <a16:creationId xmlns:a16="http://schemas.microsoft.com/office/drawing/2014/main" id="{BEBFF4E5-D2F3-0C51-79A3-61B34AF695EE}"/>
              </a:ext>
            </a:extLst>
          </p:cNvPr>
          <p:cNvSpPr txBox="1"/>
          <p:nvPr/>
        </p:nvSpPr>
        <p:spPr>
          <a:xfrm>
            <a:off x="3014802" y="5287225"/>
            <a:ext cx="6681457" cy="830997"/>
          </a:xfrm>
          <a:prstGeom prst="rect">
            <a:avLst/>
          </a:prstGeom>
          <a:noFill/>
        </p:spPr>
        <p:txBody>
          <a:bodyPr wrap="square" rtlCol="0">
            <a:spAutoFit/>
          </a:bodyPr>
          <a:lstStyle/>
          <a:p>
            <a:r>
              <a:rPr lang="zh-TW" altLang="en-US" sz="4800" b="1" dirty="0">
                <a:solidFill>
                  <a:schemeClr val="accent5">
                    <a:lumMod val="50000"/>
                  </a:schemeClr>
                </a:solidFill>
                <a:sym typeface="Webdings" panose="05030102010509060703" pitchFamily="18" charset="2"/>
              </a:rPr>
              <a:t>建立四個小表</a:t>
            </a:r>
            <a:endParaRPr lang="zh-TW" altLang="en-US" sz="4800" b="1" dirty="0">
              <a:solidFill>
                <a:schemeClr val="accent5">
                  <a:lumMod val="50000"/>
                </a:schemeClr>
              </a:solidFill>
            </a:endParaRPr>
          </a:p>
        </p:txBody>
      </p:sp>
    </p:spTree>
    <p:extLst>
      <p:ext uri="{BB962C8B-B14F-4D97-AF65-F5344CB8AC3E}">
        <p14:creationId xmlns:p14="http://schemas.microsoft.com/office/powerpoint/2010/main" val="524970122"/>
      </p:ext>
    </p:extLst>
  </p:cSld>
  <p:clrMapOvr>
    <a:masterClrMapping/>
  </p:clrMapOvr>
</p:sld>
</file>

<file path=ppt/theme/theme1.xml><?xml version="1.0" encoding="utf-8"?>
<a:theme xmlns:a="http://schemas.openxmlformats.org/drawingml/2006/main" name="Office 佈景主題">
  <a:themeElements>
    <a:clrScheme name="峻的模板">
      <a:dk1>
        <a:sysClr val="windowText" lastClr="000000"/>
      </a:dk1>
      <a:lt1>
        <a:sysClr val="window" lastClr="FFFFFF"/>
      </a:lt1>
      <a:dk2>
        <a:srgbClr val="44546A"/>
      </a:dk2>
      <a:lt2>
        <a:srgbClr val="E7E6E6"/>
      </a:lt2>
      <a:accent1>
        <a:srgbClr val="3366CC"/>
      </a:accent1>
      <a:accent2>
        <a:srgbClr val="FF5050"/>
      </a:accent2>
      <a:accent3>
        <a:srgbClr val="99CC78"/>
      </a:accent3>
      <a:accent4>
        <a:srgbClr val="9966FF"/>
      </a:accent4>
      <a:accent5>
        <a:srgbClr val="33CCCC"/>
      </a:accent5>
      <a:accent6>
        <a:srgbClr val="FF993D"/>
      </a:accent6>
      <a:hlink>
        <a:srgbClr val="193366"/>
      </a:hlink>
      <a:folHlink>
        <a:srgbClr val="954F72"/>
      </a:folHlink>
    </a:clrScheme>
    <a:fontScheme name="峻的字體">
      <a:majorFont>
        <a:latin typeface="Times New Roman"/>
        <a:ea typeface="微軟正黑體"/>
        <a:cs typeface=""/>
      </a:majorFont>
      <a:minorFont>
        <a:latin typeface="Times New Roman"/>
        <a:ea typeface="微軟正黑體"/>
        <a:cs typeface=""/>
      </a:minorFont>
    </a:fontScheme>
    <a:fmtScheme name="乳白玻璃">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lumMod val="60000"/>
            <a:lumOff val="40000"/>
          </a:schemeClr>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2137</TotalTime>
  <Words>1524</Words>
  <Application>Microsoft Office PowerPoint</Application>
  <PresentationFormat>寬螢幕</PresentationFormat>
  <Paragraphs>340</Paragraphs>
  <Slides>46</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46</vt:i4>
      </vt:variant>
    </vt:vector>
  </HeadingPairs>
  <TitlesOfParts>
    <vt:vector size="52" baseType="lpstr">
      <vt:lpstr>王漢宗顏楷體繁</vt:lpstr>
      <vt:lpstr>Arial</vt:lpstr>
      <vt:lpstr>Calibri</vt:lpstr>
      <vt:lpstr>Times New Roman</vt:lpstr>
      <vt:lpstr>Webdings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銘峻 吳</dc:creator>
  <cp:lastModifiedBy>峻 帥氣</cp:lastModifiedBy>
  <cp:revision>46</cp:revision>
  <dcterms:created xsi:type="dcterms:W3CDTF">2022-11-19T17:18:24Z</dcterms:created>
  <dcterms:modified xsi:type="dcterms:W3CDTF">2024-06-18T10:19:25Z</dcterms:modified>
</cp:coreProperties>
</file>